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7" r:id="rId2"/>
    <p:sldId id="302" r:id="rId3"/>
    <p:sldId id="259" r:id="rId4"/>
    <p:sldId id="334" r:id="rId5"/>
    <p:sldId id="260" r:id="rId6"/>
    <p:sldId id="301" r:id="rId7"/>
    <p:sldId id="335" r:id="rId8"/>
    <p:sldId id="337" r:id="rId9"/>
    <p:sldId id="338" r:id="rId10"/>
    <p:sldId id="339" r:id="rId11"/>
    <p:sldId id="340" r:id="rId12"/>
    <p:sldId id="399" r:id="rId13"/>
    <p:sldId id="402" r:id="rId14"/>
    <p:sldId id="403" r:id="rId15"/>
    <p:sldId id="404" r:id="rId16"/>
    <p:sldId id="401" r:id="rId17"/>
    <p:sldId id="31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yam Haroo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BDB"/>
    <a:srgbClr val="31859C"/>
    <a:srgbClr val="002060"/>
    <a:srgbClr val="003060"/>
    <a:srgbClr val="C3D69B"/>
    <a:srgbClr val="00B0F0"/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0055" autoAdjust="0"/>
  </p:normalViewPr>
  <p:slideViewPr>
    <p:cSldViewPr snapToGrid="0">
      <p:cViewPr varScale="1">
        <p:scale>
          <a:sx n="70" d="100"/>
          <a:sy n="70" d="100"/>
        </p:scale>
        <p:origin x="1133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AF4224-D21D-4DFA-BEEF-DC1EB1E63919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41F3D61-F476-4DEC-B2FE-99335245FA2A}">
      <dgm:prSet custT="1"/>
      <dgm:spPr/>
      <dgm:t>
        <a:bodyPr/>
        <a:lstStyle/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CURRENT STATE OF HUMAN DEVELOPMENT</a:t>
          </a:r>
        </a:p>
      </dgm:t>
    </dgm:pt>
    <dgm:pt modelId="{4B1D9F87-290A-41C2-AEC1-44EA6BE26DA9}" type="parTrans" cxnId="{82D8D32B-90E2-43F1-9A49-388C2CE25C86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656E7130-217A-4B6C-82DA-CE64DDDD94D5}" type="sibTrans" cxnId="{82D8D32B-90E2-43F1-9A49-388C2CE25C86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BF05D84-D05E-41B6-90BA-F0F6674C0EC4}">
      <dgm:prSet custT="1"/>
      <dgm:spPr/>
      <dgm:t>
        <a:bodyPr/>
        <a:lstStyle/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REDEFINING THE DEVELOPMENT NARRATIVE</a:t>
          </a:r>
        </a:p>
      </dgm:t>
    </dgm:pt>
    <dgm:pt modelId="{5B89A751-48B5-4D86-9121-305033724303}" type="parTrans" cxnId="{2CAAFE8D-57ED-4450-BF4D-B2E89FA467B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52B50E0-9147-4B17-87CA-CBFA45968C0E}" type="sibTrans" cxnId="{2CAAFE8D-57ED-4450-BF4D-B2E89FA467B4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6ED715E-39C8-46A4-BACB-EF18C610DC35}">
      <dgm:prSet custT="1"/>
      <dgm:spPr/>
      <dgm:t>
        <a:bodyPr/>
        <a:lstStyle/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ROAD TOWARDS PROGRESS </a:t>
          </a:r>
        </a:p>
      </dgm:t>
    </dgm:pt>
    <dgm:pt modelId="{954CC3A1-0976-4DBC-B7CB-C7C2E9A4B8A8}" type="parTrans" cxnId="{2DB9C994-BCF0-428B-86A5-53BE4A9EE99A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0162B3C-94F0-4FDB-B2CE-FCDA82BED825}" type="sibTrans" cxnId="{2DB9C994-BCF0-428B-86A5-53BE4A9EE99A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9C5A35F-8552-4815-8108-418DA3330F50}" type="pres">
      <dgm:prSet presAssocID="{EBAF4224-D21D-4DFA-BEEF-DC1EB1E63919}" presName="Name0" presStyleCnt="0">
        <dgm:presLayoutVars>
          <dgm:dir/>
          <dgm:resizeHandles val="exact"/>
        </dgm:presLayoutVars>
      </dgm:prSet>
      <dgm:spPr/>
    </dgm:pt>
    <dgm:pt modelId="{988C53B2-DDB8-4039-A5EF-C16DDF0B97CB}" type="pres">
      <dgm:prSet presAssocID="{341F3D61-F476-4DEC-B2FE-99335245FA2A}" presName="parTxOnly" presStyleLbl="node1" presStyleIdx="0" presStyleCnt="3">
        <dgm:presLayoutVars>
          <dgm:bulletEnabled val="1"/>
        </dgm:presLayoutVars>
      </dgm:prSet>
      <dgm:spPr/>
    </dgm:pt>
    <dgm:pt modelId="{DCD55429-1C19-46F0-88EB-399044E98B7D}" type="pres">
      <dgm:prSet presAssocID="{656E7130-217A-4B6C-82DA-CE64DDDD94D5}" presName="parSpace" presStyleCnt="0"/>
      <dgm:spPr/>
    </dgm:pt>
    <dgm:pt modelId="{4DD38922-FF3A-40F2-9A36-5D8099E61E83}" type="pres">
      <dgm:prSet presAssocID="{ABF05D84-D05E-41B6-90BA-F0F6674C0EC4}" presName="parTxOnly" presStyleLbl="node1" presStyleIdx="1" presStyleCnt="3">
        <dgm:presLayoutVars>
          <dgm:bulletEnabled val="1"/>
        </dgm:presLayoutVars>
      </dgm:prSet>
      <dgm:spPr/>
    </dgm:pt>
    <dgm:pt modelId="{630C1FAD-E139-4D08-A7B9-FEAE5D4E6302}" type="pres">
      <dgm:prSet presAssocID="{A52B50E0-9147-4B17-87CA-CBFA45968C0E}" presName="parSpace" presStyleCnt="0"/>
      <dgm:spPr/>
    </dgm:pt>
    <dgm:pt modelId="{1E89A70F-7DB8-41CC-BB74-7A99D571655D}" type="pres">
      <dgm:prSet presAssocID="{D6ED715E-39C8-46A4-BACB-EF18C610DC35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9EBCA09-6C35-48FB-9FB9-B049E86B8B3C}" type="presOf" srcId="{D6ED715E-39C8-46A4-BACB-EF18C610DC35}" destId="{1E89A70F-7DB8-41CC-BB74-7A99D571655D}" srcOrd="0" destOrd="0" presId="urn:microsoft.com/office/officeart/2005/8/layout/hChevron3"/>
    <dgm:cxn modelId="{9899E911-1B41-43D2-9874-96016050B617}" type="presOf" srcId="{ABF05D84-D05E-41B6-90BA-F0F6674C0EC4}" destId="{4DD38922-FF3A-40F2-9A36-5D8099E61E83}" srcOrd="0" destOrd="0" presId="urn:microsoft.com/office/officeart/2005/8/layout/hChevron3"/>
    <dgm:cxn modelId="{82D8D32B-90E2-43F1-9A49-388C2CE25C86}" srcId="{EBAF4224-D21D-4DFA-BEEF-DC1EB1E63919}" destId="{341F3D61-F476-4DEC-B2FE-99335245FA2A}" srcOrd="0" destOrd="0" parTransId="{4B1D9F87-290A-41C2-AEC1-44EA6BE26DA9}" sibTransId="{656E7130-217A-4B6C-82DA-CE64DDDD94D5}"/>
    <dgm:cxn modelId="{433FC82F-38A5-4114-B48E-CEB85FA2F640}" type="presOf" srcId="{341F3D61-F476-4DEC-B2FE-99335245FA2A}" destId="{988C53B2-DDB8-4039-A5EF-C16DDF0B97CB}" srcOrd="0" destOrd="0" presId="urn:microsoft.com/office/officeart/2005/8/layout/hChevron3"/>
    <dgm:cxn modelId="{FA80CC82-DE05-4803-AD3E-911E2AA7983C}" type="presOf" srcId="{EBAF4224-D21D-4DFA-BEEF-DC1EB1E63919}" destId="{A9C5A35F-8552-4815-8108-418DA3330F50}" srcOrd="0" destOrd="0" presId="urn:microsoft.com/office/officeart/2005/8/layout/hChevron3"/>
    <dgm:cxn modelId="{2CAAFE8D-57ED-4450-BF4D-B2E89FA467B4}" srcId="{EBAF4224-D21D-4DFA-BEEF-DC1EB1E63919}" destId="{ABF05D84-D05E-41B6-90BA-F0F6674C0EC4}" srcOrd="1" destOrd="0" parTransId="{5B89A751-48B5-4D86-9121-305033724303}" sibTransId="{A52B50E0-9147-4B17-87CA-CBFA45968C0E}"/>
    <dgm:cxn modelId="{2DB9C994-BCF0-428B-86A5-53BE4A9EE99A}" srcId="{EBAF4224-D21D-4DFA-BEEF-DC1EB1E63919}" destId="{D6ED715E-39C8-46A4-BACB-EF18C610DC35}" srcOrd="2" destOrd="0" parTransId="{954CC3A1-0976-4DBC-B7CB-C7C2E9A4B8A8}" sibTransId="{40162B3C-94F0-4FDB-B2CE-FCDA82BED825}"/>
    <dgm:cxn modelId="{188D5AA9-01FB-4D02-A70B-8899EFB20041}" type="presParOf" srcId="{A9C5A35F-8552-4815-8108-418DA3330F50}" destId="{988C53B2-DDB8-4039-A5EF-C16DDF0B97CB}" srcOrd="0" destOrd="0" presId="urn:microsoft.com/office/officeart/2005/8/layout/hChevron3"/>
    <dgm:cxn modelId="{A59CA145-EC74-4F05-8672-57B808E2EF49}" type="presParOf" srcId="{A9C5A35F-8552-4815-8108-418DA3330F50}" destId="{DCD55429-1C19-46F0-88EB-399044E98B7D}" srcOrd="1" destOrd="0" presId="urn:microsoft.com/office/officeart/2005/8/layout/hChevron3"/>
    <dgm:cxn modelId="{9227FAE3-07C0-4239-B023-BB6B3F8241C9}" type="presParOf" srcId="{A9C5A35F-8552-4815-8108-418DA3330F50}" destId="{4DD38922-FF3A-40F2-9A36-5D8099E61E83}" srcOrd="2" destOrd="0" presId="urn:microsoft.com/office/officeart/2005/8/layout/hChevron3"/>
    <dgm:cxn modelId="{D1B08046-3FD6-41BE-A789-CBEBD0EA3D2E}" type="presParOf" srcId="{A9C5A35F-8552-4815-8108-418DA3330F50}" destId="{630C1FAD-E139-4D08-A7B9-FEAE5D4E6302}" srcOrd="3" destOrd="0" presId="urn:microsoft.com/office/officeart/2005/8/layout/hChevron3"/>
    <dgm:cxn modelId="{AA1FFEB8-540A-49B9-8859-F8A678BAA921}" type="presParOf" srcId="{A9C5A35F-8552-4815-8108-418DA3330F50}" destId="{1E89A70F-7DB8-41CC-BB74-7A99D571655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0C1EF1-EB49-4FAE-B9BC-8A977011911F}" type="doc">
      <dgm:prSet loTypeId="urn:microsoft.com/office/officeart/2008/layout/LinedList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A1A1BAA2-BD60-4587-ABC9-45059D87849C}">
      <dgm:prSet/>
      <dgm:spPr/>
      <dgm:t>
        <a:bodyPr anchor="ctr"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PRIMARY RESEARCH/SURVEYS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D70DB-F2A4-4645-812D-C48AAD34C173}" type="parTrans" cxnId="{33B57927-76E7-4E11-9DA5-35DE97D9D17C}">
      <dgm:prSet/>
      <dgm:spPr/>
      <dgm:t>
        <a:bodyPr/>
        <a:lstStyle/>
        <a:p>
          <a:pPr algn="ctr"/>
          <a:endParaRPr lang="en-US"/>
        </a:p>
      </dgm:t>
    </dgm:pt>
    <dgm:pt modelId="{AFFC2EE8-D8DB-4CDA-8144-9ED5776D1593}" type="sibTrans" cxnId="{33B57927-76E7-4E11-9DA5-35DE97D9D17C}">
      <dgm:prSet/>
      <dgm:spPr/>
      <dgm:t>
        <a:bodyPr/>
        <a:lstStyle/>
        <a:p>
          <a:pPr algn="ctr"/>
          <a:endParaRPr lang="en-US"/>
        </a:p>
      </dgm:t>
    </dgm:pt>
    <dgm:pt modelId="{9E0C3734-990B-4BD2-BB3A-79A4356269B9}">
      <dgm:prSet/>
      <dgm:spPr/>
      <dgm:t>
        <a:bodyPr anchor="ctr"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IDENTIFY TARGET COMMUNITIES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3F9981-7D89-46FE-BA73-8E9554FE7001}" type="parTrans" cxnId="{EDF95885-5B09-4F2D-A403-9543B2C31CFC}">
      <dgm:prSet/>
      <dgm:spPr/>
      <dgm:t>
        <a:bodyPr/>
        <a:lstStyle/>
        <a:p>
          <a:pPr algn="ctr"/>
          <a:endParaRPr lang="en-US"/>
        </a:p>
      </dgm:t>
    </dgm:pt>
    <dgm:pt modelId="{FFCE8387-B020-42D0-A722-E5EAAD451C58}" type="sibTrans" cxnId="{EDF95885-5B09-4F2D-A403-9543B2C31CFC}">
      <dgm:prSet/>
      <dgm:spPr/>
      <dgm:t>
        <a:bodyPr/>
        <a:lstStyle/>
        <a:p>
          <a:pPr algn="ctr"/>
          <a:endParaRPr lang="en-US"/>
        </a:p>
      </dgm:t>
    </dgm:pt>
    <dgm:pt modelId="{499BC53F-AA9C-4A27-96F2-7E0E251E965E}">
      <dgm:prSet/>
      <dgm:spPr/>
      <dgm:t>
        <a:bodyPr anchor="ctr"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CURRENT INFRASTRUCRURE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804D6F-74A8-450D-8646-4B86E49E2E82}" type="parTrans" cxnId="{7CEF66B4-17CE-461B-A0A5-CE2F97BE1DDE}">
      <dgm:prSet/>
      <dgm:spPr/>
      <dgm:t>
        <a:bodyPr/>
        <a:lstStyle/>
        <a:p>
          <a:pPr algn="ctr"/>
          <a:endParaRPr lang="en-US"/>
        </a:p>
      </dgm:t>
    </dgm:pt>
    <dgm:pt modelId="{E2ACF651-DFAE-470E-A825-008A521AE530}" type="sibTrans" cxnId="{7CEF66B4-17CE-461B-A0A5-CE2F97BE1DDE}">
      <dgm:prSet/>
      <dgm:spPr/>
      <dgm:t>
        <a:bodyPr/>
        <a:lstStyle/>
        <a:p>
          <a:pPr algn="ctr"/>
          <a:endParaRPr lang="en-US"/>
        </a:p>
      </dgm:t>
    </dgm:pt>
    <dgm:pt modelId="{624CD816-4CB6-4EB0-B303-74EF6443EFAF}" type="pres">
      <dgm:prSet presAssocID="{5D0C1EF1-EB49-4FAE-B9BC-8A977011911F}" presName="vert0" presStyleCnt="0">
        <dgm:presLayoutVars>
          <dgm:dir/>
          <dgm:animOne val="branch"/>
          <dgm:animLvl val="lvl"/>
        </dgm:presLayoutVars>
      </dgm:prSet>
      <dgm:spPr/>
    </dgm:pt>
    <dgm:pt modelId="{B7C8C6C2-3FE7-4750-A27F-E08D791B4B7A}" type="pres">
      <dgm:prSet presAssocID="{A1A1BAA2-BD60-4587-ABC9-45059D87849C}" presName="thickLine" presStyleLbl="alignNode1" presStyleIdx="0" presStyleCnt="3"/>
      <dgm:spPr/>
    </dgm:pt>
    <dgm:pt modelId="{24A541DA-F8AF-45DA-BC23-73DD687FC2C3}" type="pres">
      <dgm:prSet presAssocID="{A1A1BAA2-BD60-4587-ABC9-45059D87849C}" presName="horz1" presStyleCnt="0"/>
      <dgm:spPr/>
    </dgm:pt>
    <dgm:pt modelId="{EC2B1679-F952-405B-8993-9B478A777897}" type="pres">
      <dgm:prSet presAssocID="{A1A1BAA2-BD60-4587-ABC9-45059D87849C}" presName="tx1" presStyleLbl="revTx" presStyleIdx="0" presStyleCnt="3"/>
      <dgm:spPr/>
    </dgm:pt>
    <dgm:pt modelId="{9AB4971A-A9E5-486D-83F0-BA4AF744C289}" type="pres">
      <dgm:prSet presAssocID="{A1A1BAA2-BD60-4587-ABC9-45059D87849C}" presName="vert1" presStyleCnt="0"/>
      <dgm:spPr/>
    </dgm:pt>
    <dgm:pt modelId="{D05A013F-7F48-4BD6-9058-CAD908AE2411}" type="pres">
      <dgm:prSet presAssocID="{9E0C3734-990B-4BD2-BB3A-79A4356269B9}" presName="thickLine" presStyleLbl="alignNode1" presStyleIdx="1" presStyleCnt="3"/>
      <dgm:spPr/>
    </dgm:pt>
    <dgm:pt modelId="{AEE661DE-C657-439B-8158-EC1C49DA7352}" type="pres">
      <dgm:prSet presAssocID="{9E0C3734-990B-4BD2-BB3A-79A4356269B9}" presName="horz1" presStyleCnt="0"/>
      <dgm:spPr/>
    </dgm:pt>
    <dgm:pt modelId="{4D4FDDCC-6D11-451A-828D-15B14A4AF0A7}" type="pres">
      <dgm:prSet presAssocID="{9E0C3734-990B-4BD2-BB3A-79A4356269B9}" presName="tx1" presStyleLbl="revTx" presStyleIdx="1" presStyleCnt="3"/>
      <dgm:spPr/>
    </dgm:pt>
    <dgm:pt modelId="{6EEC0B19-43DD-4283-8B32-8E206E0BFD54}" type="pres">
      <dgm:prSet presAssocID="{9E0C3734-990B-4BD2-BB3A-79A4356269B9}" presName="vert1" presStyleCnt="0"/>
      <dgm:spPr/>
    </dgm:pt>
    <dgm:pt modelId="{94A17A7E-380C-43D3-9C70-5A4CF3E74325}" type="pres">
      <dgm:prSet presAssocID="{499BC53F-AA9C-4A27-96F2-7E0E251E965E}" presName="thickLine" presStyleLbl="alignNode1" presStyleIdx="2" presStyleCnt="3"/>
      <dgm:spPr/>
    </dgm:pt>
    <dgm:pt modelId="{C1980037-FF24-459F-AAD9-4E2829ED9057}" type="pres">
      <dgm:prSet presAssocID="{499BC53F-AA9C-4A27-96F2-7E0E251E965E}" presName="horz1" presStyleCnt="0"/>
      <dgm:spPr/>
    </dgm:pt>
    <dgm:pt modelId="{BD7E0961-F76A-45B9-8245-C55EC43B5181}" type="pres">
      <dgm:prSet presAssocID="{499BC53F-AA9C-4A27-96F2-7E0E251E965E}" presName="tx1" presStyleLbl="revTx" presStyleIdx="2" presStyleCnt="3"/>
      <dgm:spPr/>
    </dgm:pt>
    <dgm:pt modelId="{31E9B76D-849C-4D0B-8CD3-E2776C8EE630}" type="pres">
      <dgm:prSet presAssocID="{499BC53F-AA9C-4A27-96F2-7E0E251E965E}" presName="vert1" presStyleCnt="0"/>
      <dgm:spPr/>
    </dgm:pt>
  </dgm:ptLst>
  <dgm:cxnLst>
    <dgm:cxn modelId="{33B57927-76E7-4E11-9DA5-35DE97D9D17C}" srcId="{5D0C1EF1-EB49-4FAE-B9BC-8A977011911F}" destId="{A1A1BAA2-BD60-4587-ABC9-45059D87849C}" srcOrd="0" destOrd="0" parTransId="{C2DD70DB-F2A4-4645-812D-C48AAD34C173}" sibTransId="{AFFC2EE8-D8DB-4CDA-8144-9ED5776D1593}"/>
    <dgm:cxn modelId="{3FC5EC2C-2112-4D65-A393-E02651A03A61}" type="presOf" srcId="{499BC53F-AA9C-4A27-96F2-7E0E251E965E}" destId="{BD7E0961-F76A-45B9-8245-C55EC43B5181}" srcOrd="0" destOrd="0" presId="urn:microsoft.com/office/officeart/2008/layout/LinedList"/>
    <dgm:cxn modelId="{EDF95885-5B09-4F2D-A403-9543B2C31CFC}" srcId="{5D0C1EF1-EB49-4FAE-B9BC-8A977011911F}" destId="{9E0C3734-990B-4BD2-BB3A-79A4356269B9}" srcOrd="1" destOrd="0" parTransId="{EB3F9981-7D89-46FE-BA73-8E9554FE7001}" sibTransId="{FFCE8387-B020-42D0-A722-E5EAAD451C58}"/>
    <dgm:cxn modelId="{7CEF66B4-17CE-461B-A0A5-CE2F97BE1DDE}" srcId="{5D0C1EF1-EB49-4FAE-B9BC-8A977011911F}" destId="{499BC53F-AA9C-4A27-96F2-7E0E251E965E}" srcOrd="2" destOrd="0" parTransId="{FC804D6F-74A8-450D-8646-4B86E49E2E82}" sibTransId="{E2ACF651-DFAE-470E-A825-008A521AE530}"/>
    <dgm:cxn modelId="{EAADCBD3-396F-4DB4-B478-D79C63C4FDC6}" type="presOf" srcId="{5D0C1EF1-EB49-4FAE-B9BC-8A977011911F}" destId="{624CD816-4CB6-4EB0-B303-74EF6443EFAF}" srcOrd="0" destOrd="0" presId="urn:microsoft.com/office/officeart/2008/layout/LinedList"/>
    <dgm:cxn modelId="{258662F0-7FFE-4A8A-B92E-9FC9E933B06D}" type="presOf" srcId="{9E0C3734-990B-4BD2-BB3A-79A4356269B9}" destId="{4D4FDDCC-6D11-451A-828D-15B14A4AF0A7}" srcOrd="0" destOrd="0" presId="urn:microsoft.com/office/officeart/2008/layout/LinedList"/>
    <dgm:cxn modelId="{95982AF2-E898-4BF9-AAD2-D35BFB18EC47}" type="presOf" srcId="{A1A1BAA2-BD60-4587-ABC9-45059D87849C}" destId="{EC2B1679-F952-405B-8993-9B478A777897}" srcOrd="0" destOrd="0" presId="urn:microsoft.com/office/officeart/2008/layout/LinedList"/>
    <dgm:cxn modelId="{508201F3-2208-4E66-9A79-D21816A6019F}" type="presParOf" srcId="{624CD816-4CB6-4EB0-B303-74EF6443EFAF}" destId="{B7C8C6C2-3FE7-4750-A27F-E08D791B4B7A}" srcOrd="0" destOrd="0" presId="urn:microsoft.com/office/officeart/2008/layout/LinedList"/>
    <dgm:cxn modelId="{A7C487E5-9331-4263-8C67-ADA5FA0F00F4}" type="presParOf" srcId="{624CD816-4CB6-4EB0-B303-74EF6443EFAF}" destId="{24A541DA-F8AF-45DA-BC23-73DD687FC2C3}" srcOrd="1" destOrd="0" presId="urn:microsoft.com/office/officeart/2008/layout/LinedList"/>
    <dgm:cxn modelId="{6DAA846F-C4D7-48CC-AEEA-F56E4818D0FF}" type="presParOf" srcId="{24A541DA-F8AF-45DA-BC23-73DD687FC2C3}" destId="{EC2B1679-F952-405B-8993-9B478A777897}" srcOrd="0" destOrd="0" presId="urn:microsoft.com/office/officeart/2008/layout/LinedList"/>
    <dgm:cxn modelId="{DBF52470-DE14-4E4B-9D68-33060F6369D8}" type="presParOf" srcId="{24A541DA-F8AF-45DA-BC23-73DD687FC2C3}" destId="{9AB4971A-A9E5-486D-83F0-BA4AF744C289}" srcOrd="1" destOrd="0" presId="urn:microsoft.com/office/officeart/2008/layout/LinedList"/>
    <dgm:cxn modelId="{EE2C78EB-BF17-4CE2-B29C-92322F633CDA}" type="presParOf" srcId="{624CD816-4CB6-4EB0-B303-74EF6443EFAF}" destId="{D05A013F-7F48-4BD6-9058-CAD908AE2411}" srcOrd="2" destOrd="0" presId="urn:microsoft.com/office/officeart/2008/layout/LinedList"/>
    <dgm:cxn modelId="{288735AD-FD54-493B-9818-763012ACD08E}" type="presParOf" srcId="{624CD816-4CB6-4EB0-B303-74EF6443EFAF}" destId="{AEE661DE-C657-439B-8158-EC1C49DA7352}" srcOrd="3" destOrd="0" presId="urn:microsoft.com/office/officeart/2008/layout/LinedList"/>
    <dgm:cxn modelId="{7862BC89-3C91-4BA7-8A1F-E7D55541655E}" type="presParOf" srcId="{AEE661DE-C657-439B-8158-EC1C49DA7352}" destId="{4D4FDDCC-6D11-451A-828D-15B14A4AF0A7}" srcOrd="0" destOrd="0" presId="urn:microsoft.com/office/officeart/2008/layout/LinedList"/>
    <dgm:cxn modelId="{7841C0A3-6833-45B4-A699-62A87C134DDC}" type="presParOf" srcId="{AEE661DE-C657-439B-8158-EC1C49DA7352}" destId="{6EEC0B19-43DD-4283-8B32-8E206E0BFD54}" srcOrd="1" destOrd="0" presId="urn:microsoft.com/office/officeart/2008/layout/LinedList"/>
    <dgm:cxn modelId="{514954B4-43FB-4E82-9C2D-9E051289A8C5}" type="presParOf" srcId="{624CD816-4CB6-4EB0-B303-74EF6443EFAF}" destId="{94A17A7E-380C-43D3-9C70-5A4CF3E74325}" srcOrd="4" destOrd="0" presId="urn:microsoft.com/office/officeart/2008/layout/LinedList"/>
    <dgm:cxn modelId="{DDFD98D7-259E-4473-B008-1D2CB1D0EDE0}" type="presParOf" srcId="{624CD816-4CB6-4EB0-B303-74EF6443EFAF}" destId="{C1980037-FF24-459F-AAD9-4E2829ED9057}" srcOrd="5" destOrd="0" presId="urn:microsoft.com/office/officeart/2008/layout/LinedList"/>
    <dgm:cxn modelId="{17D10922-12E9-4DED-9892-71831D3EEB60}" type="presParOf" srcId="{C1980037-FF24-459F-AAD9-4E2829ED9057}" destId="{BD7E0961-F76A-45B9-8245-C55EC43B5181}" srcOrd="0" destOrd="0" presId="urn:microsoft.com/office/officeart/2008/layout/LinedList"/>
    <dgm:cxn modelId="{510FEDC9-69CA-477F-95AC-587428306587}" type="presParOf" srcId="{C1980037-FF24-459F-AAD9-4E2829ED9057}" destId="{31E9B76D-849C-4D0B-8CD3-E2776C8EE6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2B1DC4-F8CE-4494-BDA7-A1F8C11B302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C38BB6-6DC8-4DB8-A8AF-0128E4E4C33E}">
      <dgm:prSet custT="1"/>
      <dgm:spPr/>
      <dgm:t>
        <a:bodyPr/>
        <a:lstStyle/>
        <a:p>
          <a:pPr algn="ctr"/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CUSTOMISED MODEL BASED ON SOCIO-ECONOMIC DIMENSIONS</a:t>
          </a:r>
        </a:p>
      </dgm:t>
    </dgm:pt>
    <dgm:pt modelId="{FB6ABE8E-4892-468E-AF8A-DC0F12DC7E5D}" type="parTrans" cxnId="{0A058A65-D533-466E-924B-815F5891A5B4}">
      <dgm:prSet/>
      <dgm:spPr/>
      <dgm:t>
        <a:bodyPr/>
        <a:lstStyle/>
        <a:p>
          <a:pPr algn="ctr"/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ECEB3E-928C-4022-A6D3-48096D361FB7}" type="sibTrans" cxnId="{0A058A65-D533-466E-924B-815F5891A5B4}">
      <dgm:prSet/>
      <dgm:spPr/>
      <dgm:t>
        <a:bodyPr/>
        <a:lstStyle/>
        <a:p>
          <a:pPr algn="ctr"/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83BC24-941E-4E1F-9807-33EFCB40E380}">
      <dgm:prSet custT="1"/>
      <dgm:spPr/>
      <dgm:t>
        <a:bodyPr/>
        <a:lstStyle/>
        <a:p>
          <a:pPr algn="ctr"/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GLOBAL EXPERT CONTRIBUTION FOR DEVELOPING TRAININGS</a:t>
          </a:r>
        </a:p>
      </dgm:t>
    </dgm:pt>
    <dgm:pt modelId="{3768F68A-7CA8-40F4-A483-44E5ACF6261F}" type="parTrans" cxnId="{62367E5E-16D7-4656-8AA2-B980C6BAD11E}">
      <dgm:prSet/>
      <dgm:spPr/>
      <dgm:t>
        <a:bodyPr/>
        <a:lstStyle/>
        <a:p>
          <a:pPr algn="ctr"/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86D12D-EA7E-42D7-BF9A-A717E85A475B}" type="sibTrans" cxnId="{62367E5E-16D7-4656-8AA2-B980C6BAD11E}">
      <dgm:prSet/>
      <dgm:spPr/>
      <dgm:t>
        <a:bodyPr/>
        <a:lstStyle/>
        <a:p>
          <a:pPr algn="ctr"/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7E47CB-6BBA-456E-85CD-E3FE167C4142}" type="pres">
      <dgm:prSet presAssocID="{6D2B1DC4-F8CE-4494-BDA7-A1F8C11B3026}" presName="vert0" presStyleCnt="0">
        <dgm:presLayoutVars>
          <dgm:dir/>
          <dgm:animOne val="branch"/>
          <dgm:animLvl val="lvl"/>
        </dgm:presLayoutVars>
      </dgm:prSet>
      <dgm:spPr/>
    </dgm:pt>
    <dgm:pt modelId="{BEE34EB4-91DA-44D9-B6AD-3D7C030ADC60}" type="pres">
      <dgm:prSet presAssocID="{8EC38BB6-6DC8-4DB8-A8AF-0128E4E4C33E}" presName="thickLine" presStyleLbl="alignNode1" presStyleIdx="0" presStyleCnt="2"/>
      <dgm:spPr/>
    </dgm:pt>
    <dgm:pt modelId="{C5CCA2C5-10A3-44B5-94D3-5E945BB1E5DB}" type="pres">
      <dgm:prSet presAssocID="{8EC38BB6-6DC8-4DB8-A8AF-0128E4E4C33E}" presName="horz1" presStyleCnt="0"/>
      <dgm:spPr/>
    </dgm:pt>
    <dgm:pt modelId="{E5145567-17A8-4E51-A8B7-8646F87DE91C}" type="pres">
      <dgm:prSet presAssocID="{8EC38BB6-6DC8-4DB8-A8AF-0128E4E4C33E}" presName="tx1" presStyleLbl="revTx" presStyleIdx="0" presStyleCnt="2"/>
      <dgm:spPr/>
    </dgm:pt>
    <dgm:pt modelId="{531BCEF3-0506-4BCD-9E9A-27622EB70528}" type="pres">
      <dgm:prSet presAssocID="{8EC38BB6-6DC8-4DB8-A8AF-0128E4E4C33E}" presName="vert1" presStyleCnt="0"/>
      <dgm:spPr/>
    </dgm:pt>
    <dgm:pt modelId="{9FBEFFD0-9A22-45A2-9AE5-0E3979B3C8F1}" type="pres">
      <dgm:prSet presAssocID="{AB83BC24-941E-4E1F-9807-33EFCB40E380}" presName="thickLine" presStyleLbl="alignNode1" presStyleIdx="1" presStyleCnt="2"/>
      <dgm:spPr/>
    </dgm:pt>
    <dgm:pt modelId="{8799DDB0-642B-4D29-8B6C-D5EB3E66313B}" type="pres">
      <dgm:prSet presAssocID="{AB83BC24-941E-4E1F-9807-33EFCB40E380}" presName="horz1" presStyleCnt="0"/>
      <dgm:spPr/>
    </dgm:pt>
    <dgm:pt modelId="{073FF3AF-3BDD-4DC7-9301-D7372657861C}" type="pres">
      <dgm:prSet presAssocID="{AB83BC24-941E-4E1F-9807-33EFCB40E380}" presName="tx1" presStyleLbl="revTx" presStyleIdx="1" presStyleCnt="2"/>
      <dgm:spPr/>
    </dgm:pt>
    <dgm:pt modelId="{2504BBA9-D84B-422F-9178-96160FAD3BEE}" type="pres">
      <dgm:prSet presAssocID="{AB83BC24-941E-4E1F-9807-33EFCB40E380}" presName="vert1" presStyleCnt="0"/>
      <dgm:spPr/>
    </dgm:pt>
  </dgm:ptLst>
  <dgm:cxnLst>
    <dgm:cxn modelId="{62367E5E-16D7-4656-8AA2-B980C6BAD11E}" srcId="{6D2B1DC4-F8CE-4494-BDA7-A1F8C11B3026}" destId="{AB83BC24-941E-4E1F-9807-33EFCB40E380}" srcOrd="1" destOrd="0" parTransId="{3768F68A-7CA8-40F4-A483-44E5ACF6261F}" sibTransId="{CC86D12D-EA7E-42D7-BF9A-A717E85A475B}"/>
    <dgm:cxn modelId="{0A058A65-D533-466E-924B-815F5891A5B4}" srcId="{6D2B1DC4-F8CE-4494-BDA7-A1F8C11B3026}" destId="{8EC38BB6-6DC8-4DB8-A8AF-0128E4E4C33E}" srcOrd="0" destOrd="0" parTransId="{FB6ABE8E-4892-468E-AF8A-DC0F12DC7E5D}" sibTransId="{91ECEB3E-928C-4022-A6D3-48096D361FB7}"/>
    <dgm:cxn modelId="{A667857A-3E9D-44B5-A560-5438A7A89EE2}" type="presOf" srcId="{8EC38BB6-6DC8-4DB8-A8AF-0128E4E4C33E}" destId="{E5145567-17A8-4E51-A8B7-8646F87DE91C}" srcOrd="0" destOrd="0" presId="urn:microsoft.com/office/officeart/2008/layout/LinedList"/>
    <dgm:cxn modelId="{9622288E-C3B1-4912-AA85-83F155BB675C}" type="presOf" srcId="{6D2B1DC4-F8CE-4494-BDA7-A1F8C11B3026}" destId="{5A7E47CB-6BBA-456E-85CD-E3FE167C4142}" srcOrd="0" destOrd="0" presId="urn:microsoft.com/office/officeart/2008/layout/LinedList"/>
    <dgm:cxn modelId="{6D2799BA-4A50-4560-B0D0-F225B6A0F0CE}" type="presOf" srcId="{AB83BC24-941E-4E1F-9807-33EFCB40E380}" destId="{073FF3AF-3BDD-4DC7-9301-D7372657861C}" srcOrd="0" destOrd="0" presId="urn:microsoft.com/office/officeart/2008/layout/LinedList"/>
    <dgm:cxn modelId="{66AE2EEE-6193-4F5C-913A-199167A80EA2}" type="presParOf" srcId="{5A7E47CB-6BBA-456E-85CD-E3FE167C4142}" destId="{BEE34EB4-91DA-44D9-B6AD-3D7C030ADC60}" srcOrd="0" destOrd="0" presId="urn:microsoft.com/office/officeart/2008/layout/LinedList"/>
    <dgm:cxn modelId="{C2DFEB2D-DD65-4994-B1B1-73DD34D9B1D5}" type="presParOf" srcId="{5A7E47CB-6BBA-456E-85CD-E3FE167C4142}" destId="{C5CCA2C5-10A3-44B5-94D3-5E945BB1E5DB}" srcOrd="1" destOrd="0" presId="urn:microsoft.com/office/officeart/2008/layout/LinedList"/>
    <dgm:cxn modelId="{09B03A09-0396-44EE-9C45-B0A1FEF8F268}" type="presParOf" srcId="{C5CCA2C5-10A3-44B5-94D3-5E945BB1E5DB}" destId="{E5145567-17A8-4E51-A8B7-8646F87DE91C}" srcOrd="0" destOrd="0" presId="urn:microsoft.com/office/officeart/2008/layout/LinedList"/>
    <dgm:cxn modelId="{4C66EB2A-4970-47B2-8C05-2C16529389FD}" type="presParOf" srcId="{C5CCA2C5-10A3-44B5-94D3-5E945BB1E5DB}" destId="{531BCEF3-0506-4BCD-9E9A-27622EB70528}" srcOrd="1" destOrd="0" presId="urn:microsoft.com/office/officeart/2008/layout/LinedList"/>
    <dgm:cxn modelId="{685FED0D-E915-4C1D-BC4F-6B47CB21663D}" type="presParOf" srcId="{5A7E47CB-6BBA-456E-85CD-E3FE167C4142}" destId="{9FBEFFD0-9A22-45A2-9AE5-0E3979B3C8F1}" srcOrd="2" destOrd="0" presId="urn:microsoft.com/office/officeart/2008/layout/LinedList"/>
    <dgm:cxn modelId="{2718EDB1-6951-40C8-B889-91B8E07F5D61}" type="presParOf" srcId="{5A7E47CB-6BBA-456E-85CD-E3FE167C4142}" destId="{8799DDB0-642B-4D29-8B6C-D5EB3E66313B}" srcOrd="3" destOrd="0" presId="urn:microsoft.com/office/officeart/2008/layout/LinedList"/>
    <dgm:cxn modelId="{1F46F1D8-422D-4A2D-BB44-DCD173914FCC}" type="presParOf" srcId="{8799DDB0-642B-4D29-8B6C-D5EB3E66313B}" destId="{073FF3AF-3BDD-4DC7-9301-D7372657861C}" srcOrd="0" destOrd="0" presId="urn:microsoft.com/office/officeart/2008/layout/LinedList"/>
    <dgm:cxn modelId="{30B5EBC0-A70F-4756-9306-56AA5B12C968}" type="presParOf" srcId="{8799DDB0-642B-4D29-8B6C-D5EB3E66313B}" destId="{2504BBA9-D84B-422F-9178-96160FAD3B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E20AC9-32DA-4EE8-ABA1-84D08FB6BE46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64C3ECCD-21C1-423A-85DA-EF7BFD377712}">
      <dgm:prSet custT="1"/>
      <dgm:spPr/>
      <dgm:t>
        <a:bodyPr anchor="ctr"/>
        <a:lstStyle/>
        <a:p>
          <a:pPr algn="ctr"/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MODEL TRIAL ON SELECTED COMMUNITY </a:t>
          </a:r>
        </a:p>
      </dgm:t>
    </dgm:pt>
    <dgm:pt modelId="{75F0F4AC-EC5F-4B09-AA9A-2A4325BEE9E6}" type="parTrans" cxnId="{AB054536-3489-4DFF-AC6A-72FF23B3EEFD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636BBC-1611-4756-A7FE-EB63C1DE011E}" type="sibTrans" cxnId="{AB054536-3489-4DFF-AC6A-72FF23B3EEFD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311FA0-8ACD-41DA-924F-8518F75B7B26}">
      <dgm:prSet custT="1"/>
      <dgm:spPr/>
      <dgm:t>
        <a:bodyPr anchor="ctr"/>
        <a:lstStyle/>
        <a:p>
          <a:pPr algn="ctr"/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FEEDBACK ANALYSIS</a:t>
          </a:r>
        </a:p>
      </dgm:t>
    </dgm:pt>
    <dgm:pt modelId="{9DFC8A77-87B2-4B7D-9A10-570700FBCB45}" type="parTrans" cxnId="{65131EDF-5796-4884-9904-D76D0206BC31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E35917-666A-4656-8876-FA09AAAD0259}" type="sibTrans" cxnId="{65131EDF-5796-4884-9904-D76D0206BC31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8E66A4-C682-43C1-AB5A-524FB3CFBA56}" type="pres">
      <dgm:prSet presAssocID="{D8E20AC9-32DA-4EE8-ABA1-84D08FB6BE46}" presName="vert0" presStyleCnt="0">
        <dgm:presLayoutVars>
          <dgm:dir/>
          <dgm:animOne val="branch"/>
          <dgm:animLvl val="lvl"/>
        </dgm:presLayoutVars>
      </dgm:prSet>
      <dgm:spPr/>
    </dgm:pt>
    <dgm:pt modelId="{4F6010B0-0699-48E8-9960-6E274F22048F}" type="pres">
      <dgm:prSet presAssocID="{64C3ECCD-21C1-423A-85DA-EF7BFD377712}" presName="thickLine" presStyleLbl="alignNode1" presStyleIdx="0" presStyleCnt="2" custLinFactNeighborY="-494"/>
      <dgm:spPr/>
    </dgm:pt>
    <dgm:pt modelId="{6B21A384-28B5-4D09-892F-74B6A0F546C7}" type="pres">
      <dgm:prSet presAssocID="{64C3ECCD-21C1-423A-85DA-EF7BFD377712}" presName="horz1" presStyleCnt="0"/>
      <dgm:spPr/>
    </dgm:pt>
    <dgm:pt modelId="{EC5EE89B-70D8-4A32-BB5F-C22E21EEA207}" type="pres">
      <dgm:prSet presAssocID="{64C3ECCD-21C1-423A-85DA-EF7BFD377712}" presName="tx1" presStyleLbl="revTx" presStyleIdx="0" presStyleCnt="2" custScaleY="106158"/>
      <dgm:spPr/>
    </dgm:pt>
    <dgm:pt modelId="{178E6FEF-F21C-491D-B063-D0D9D4CAA84B}" type="pres">
      <dgm:prSet presAssocID="{64C3ECCD-21C1-423A-85DA-EF7BFD377712}" presName="vert1" presStyleCnt="0"/>
      <dgm:spPr/>
    </dgm:pt>
    <dgm:pt modelId="{6DA0D0F2-BBF9-44F4-90C5-68C82CFF96C4}" type="pres">
      <dgm:prSet presAssocID="{94311FA0-8ACD-41DA-924F-8518F75B7B26}" presName="thickLine" presStyleLbl="alignNode1" presStyleIdx="1" presStyleCnt="2" custLinFactNeighborY="-2094"/>
      <dgm:spPr/>
    </dgm:pt>
    <dgm:pt modelId="{70CA21BD-61A1-4832-B6AC-D9100779CB1D}" type="pres">
      <dgm:prSet presAssocID="{94311FA0-8ACD-41DA-924F-8518F75B7B26}" presName="horz1" presStyleCnt="0"/>
      <dgm:spPr/>
    </dgm:pt>
    <dgm:pt modelId="{EDB2E8F6-333E-4AFC-9839-11EFA4744159}" type="pres">
      <dgm:prSet presAssocID="{94311FA0-8ACD-41DA-924F-8518F75B7B26}" presName="tx1" presStyleLbl="revTx" presStyleIdx="1" presStyleCnt="2"/>
      <dgm:spPr/>
    </dgm:pt>
    <dgm:pt modelId="{98F2AF71-E17F-45CD-B56B-178F8E0A44F3}" type="pres">
      <dgm:prSet presAssocID="{94311FA0-8ACD-41DA-924F-8518F75B7B26}" presName="vert1" presStyleCnt="0"/>
      <dgm:spPr/>
    </dgm:pt>
  </dgm:ptLst>
  <dgm:cxnLst>
    <dgm:cxn modelId="{68A9120E-0578-4DC1-A466-CF2429075F3E}" type="presOf" srcId="{64C3ECCD-21C1-423A-85DA-EF7BFD377712}" destId="{EC5EE89B-70D8-4A32-BB5F-C22E21EEA207}" srcOrd="0" destOrd="0" presId="urn:microsoft.com/office/officeart/2008/layout/LinedList"/>
    <dgm:cxn modelId="{E4981A15-254C-47B5-AF1A-61123B2B0B95}" type="presOf" srcId="{D8E20AC9-32DA-4EE8-ABA1-84D08FB6BE46}" destId="{9D8E66A4-C682-43C1-AB5A-524FB3CFBA56}" srcOrd="0" destOrd="0" presId="urn:microsoft.com/office/officeart/2008/layout/LinedList"/>
    <dgm:cxn modelId="{AB054536-3489-4DFF-AC6A-72FF23B3EEFD}" srcId="{D8E20AC9-32DA-4EE8-ABA1-84D08FB6BE46}" destId="{64C3ECCD-21C1-423A-85DA-EF7BFD377712}" srcOrd="0" destOrd="0" parTransId="{75F0F4AC-EC5F-4B09-AA9A-2A4325BEE9E6}" sibTransId="{F2636BBC-1611-4756-A7FE-EB63C1DE011E}"/>
    <dgm:cxn modelId="{23DC753B-BFDC-4F84-A4BE-D339CEE189C2}" type="presOf" srcId="{94311FA0-8ACD-41DA-924F-8518F75B7B26}" destId="{EDB2E8F6-333E-4AFC-9839-11EFA4744159}" srcOrd="0" destOrd="0" presId="urn:microsoft.com/office/officeart/2008/layout/LinedList"/>
    <dgm:cxn modelId="{65131EDF-5796-4884-9904-D76D0206BC31}" srcId="{D8E20AC9-32DA-4EE8-ABA1-84D08FB6BE46}" destId="{94311FA0-8ACD-41DA-924F-8518F75B7B26}" srcOrd="1" destOrd="0" parTransId="{9DFC8A77-87B2-4B7D-9A10-570700FBCB45}" sibTransId="{67E35917-666A-4656-8876-FA09AAAD0259}"/>
    <dgm:cxn modelId="{B5D37422-5CB5-4A7E-98FC-7867E8978B0D}" type="presParOf" srcId="{9D8E66A4-C682-43C1-AB5A-524FB3CFBA56}" destId="{4F6010B0-0699-48E8-9960-6E274F22048F}" srcOrd="0" destOrd="0" presId="urn:microsoft.com/office/officeart/2008/layout/LinedList"/>
    <dgm:cxn modelId="{C4A205BF-313C-4771-8815-14FEF1EC47E0}" type="presParOf" srcId="{9D8E66A4-C682-43C1-AB5A-524FB3CFBA56}" destId="{6B21A384-28B5-4D09-892F-74B6A0F546C7}" srcOrd="1" destOrd="0" presId="urn:microsoft.com/office/officeart/2008/layout/LinedList"/>
    <dgm:cxn modelId="{967D4C07-B2E0-495E-B08D-5D1F757F523B}" type="presParOf" srcId="{6B21A384-28B5-4D09-892F-74B6A0F546C7}" destId="{EC5EE89B-70D8-4A32-BB5F-C22E21EEA207}" srcOrd="0" destOrd="0" presId="urn:microsoft.com/office/officeart/2008/layout/LinedList"/>
    <dgm:cxn modelId="{D9CA5FD0-AEC3-4E0E-8CDE-1DC09EA03BF7}" type="presParOf" srcId="{6B21A384-28B5-4D09-892F-74B6A0F546C7}" destId="{178E6FEF-F21C-491D-B063-D0D9D4CAA84B}" srcOrd="1" destOrd="0" presId="urn:microsoft.com/office/officeart/2008/layout/LinedList"/>
    <dgm:cxn modelId="{DF00DD2C-E84D-4266-BB3D-6921F5455632}" type="presParOf" srcId="{9D8E66A4-C682-43C1-AB5A-524FB3CFBA56}" destId="{6DA0D0F2-BBF9-44F4-90C5-68C82CFF96C4}" srcOrd="2" destOrd="0" presId="urn:microsoft.com/office/officeart/2008/layout/LinedList"/>
    <dgm:cxn modelId="{D4B18143-8E67-4811-BB62-407C1D178EF8}" type="presParOf" srcId="{9D8E66A4-C682-43C1-AB5A-524FB3CFBA56}" destId="{70CA21BD-61A1-4832-B6AC-D9100779CB1D}" srcOrd="3" destOrd="0" presId="urn:microsoft.com/office/officeart/2008/layout/LinedList"/>
    <dgm:cxn modelId="{15FEA9DB-40CF-4E27-A039-DB44ED10819D}" type="presParOf" srcId="{70CA21BD-61A1-4832-B6AC-D9100779CB1D}" destId="{EDB2E8F6-333E-4AFC-9839-11EFA4744159}" srcOrd="0" destOrd="0" presId="urn:microsoft.com/office/officeart/2008/layout/LinedList"/>
    <dgm:cxn modelId="{B496744C-0FB1-4BA7-A3B8-96F5C5FC7149}" type="presParOf" srcId="{70CA21BD-61A1-4832-B6AC-D9100779CB1D}" destId="{98F2AF71-E17F-45CD-B56B-178F8E0A44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E20AC9-32DA-4EE8-ABA1-84D08FB6BE46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64C3ECCD-21C1-423A-85DA-EF7BFD377712}">
      <dgm:prSet custT="1"/>
      <dgm:spPr/>
      <dgm:t>
        <a:bodyPr anchor="ctr"/>
        <a:lstStyle/>
        <a:p>
          <a:pPr algn="ctr"/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REFINEMENT BASED ON FEEDBACK</a:t>
          </a:r>
        </a:p>
      </dgm:t>
    </dgm:pt>
    <dgm:pt modelId="{75F0F4AC-EC5F-4B09-AA9A-2A4325BEE9E6}" type="parTrans" cxnId="{AB054536-3489-4DFF-AC6A-72FF23B3EEFD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636BBC-1611-4756-A7FE-EB63C1DE011E}" type="sibTrans" cxnId="{AB054536-3489-4DFF-AC6A-72FF23B3EEFD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311FA0-8ACD-41DA-924F-8518F75B7B26}">
      <dgm:prSet custT="1"/>
      <dgm:spPr/>
      <dgm:t>
        <a:bodyPr anchor="ctr"/>
        <a:lstStyle/>
        <a:p>
          <a:pPr algn="ctr"/>
          <a:r>
            <a:rPr lang="en-US" sz="1900" b="1" dirty="0">
              <a:latin typeface="Times New Roman" panose="02020603050405020304" pitchFamily="18" charset="0"/>
              <a:cs typeface="Times New Roman" panose="02020603050405020304" pitchFamily="18" charset="0"/>
            </a:rPr>
            <a:t>PAKISTAN AND OTHER DEVELOPING COUNTRIES</a:t>
          </a:r>
        </a:p>
      </dgm:t>
    </dgm:pt>
    <dgm:pt modelId="{9DFC8A77-87B2-4B7D-9A10-570700FBCB45}" type="parTrans" cxnId="{65131EDF-5796-4884-9904-D76D0206BC31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E35917-666A-4656-8876-FA09AAAD0259}" type="sibTrans" cxnId="{65131EDF-5796-4884-9904-D76D0206BC31}">
      <dgm:prSet/>
      <dgm:spPr/>
      <dgm:t>
        <a:bodyPr/>
        <a:lstStyle/>
        <a:p>
          <a:endParaRPr lang="en-US" sz="19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8E66A4-C682-43C1-AB5A-524FB3CFBA56}" type="pres">
      <dgm:prSet presAssocID="{D8E20AC9-32DA-4EE8-ABA1-84D08FB6BE46}" presName="vert0" presStyleCnt="0">
        <dgm:presLayoutVars>
          <dgm:dir/>
          <dgm:animOne val="branch"/>
          <dgm:animLvl val="lvl"/>
        </dgm:presLayoutVars>
      </dgm:prSet>
      <dgm:spPr/>
    </dgm:pt>
    <dgm:pt modelId="{4F6010B0-0699-48E8-9960-6E274F22048F}" type="pres">
      <dgm:prSet presAssocID="{64C3ECCD-21C1-423A-85DA-EF7BFD377712}" presName="thickLine" presStyleLbl="alignNode1" presStyleIdx="0" presStyleCnt="2" custLinFactNeighborY="-494"/>
      <dgm:spPr/>
    </dgm:pt>
    <dgm:pt modelId="{6B21A384-28B5-4D09-892F-74B6A0F546C7}" type="pres">
      <dgm:prSet presAssocID="{64C3ECCD-21C1-423A-85DA-EF7BFD377712}" presName="horz1" presStyleCnt="0"/>
      <dgm:spPr/>
    </dgm:pt>
    <dgm:pt modelId="{EC5EE89B-70D8-4A32-BB5F-C22E21EEA207}" type="pres">
      <dgm:prSet presAssocID="{64C3ECCD-21C1-423A-85DA-EF7BFD377712}" presName="tx1" presStyleLbl="revTx" presStyleIdx="0" presStyleCnt="2" custScaleY="106158"/>
      <dgm:spPr/>
    </dgm:pt>
    <dgm:pt modelId="{178E6FEF-F21C-491D-B063-D0D9D4CAA84B}" type="pres">
      <dgm:prSet presAssocID="{64C3ECCD-21C1-423A-85DA-EF7BFD377712}" presName="vert1" presStyleCnt="0"/>
      <dgm:spPr/>
    </dgm:pt>
    <dgm:pt modelId="{6DA0D0F2-BBF9-44F4-90C5-68C82CFF96C4}" type="pres">
      <dgm:prSet presAssocID="{94311FA0-8ACD-41DA-924F-8518F75B7B26}" presName="thickLine" presStyleLbl="alignNode1" presStyleIdx="1" presStyleCnt="2" custLinFactNeighborY="-2094"/>
      <dgm:spPr/>
    </dgm:pt>
    <dgm:pt modelId="{70CA21BD-61A1-4832-B6AC-D9100779CB1D}" type="pres">
      <dgm:prSet presAssocID="{94311FA0-8ACD-41DA-924F-8518F75B7B26}" presName="horz1" presStyleCnt="0"/>
      <dgm:spPr/>
    </dgm:pt>
    <dgm:pt modelId="{EDB2E8F6-333E-4AFC-9839-11EFA4744159}" type="pres">
      <dgm:prSet presAssocID="{94311FA0-8ACD-41DA-924F-8518F75B7B26}" presName="tx1" presStyleLbl="revTx" presStyleIdx="1" presStyleCnt="2"/>
      <dgm:spPr/>
    </dgm:pt>
    <dgm:pt modelId="{98F2AF71-E17F-45CD-B56B-178F8E0A44F3}" type="pres">
      <dgm:prSet presAssocID="{94311FA0-8ACD-41DA-924F-8518F75B7B26}" presName="vert1" presStyleCnt="0"/>
      <dgm:spPr/>
    </dgm:pt>
  </dgm:ptLst>
  <dgm:cxnLst>
    <dgm:cxn modelId="{68A9120E-0578-4DC1-A466-CF2429075F3E}" type="presOf" srcId="{64C3ECCD-21C1-423A-85DA-EF7BFD377712}" destId="{EC5EE89B-70D8-4A32-BB5F-C22E21EEA207}" srcOrd="0" destOrd="0" presId="urn:microsoft.com/office/officeart/2008/layout/LinedList"/>
    <dgm:cxn modelId="{E4981A15-254C-47B5-AF1A-61123B2B0B95}" type="presOf" srcId="{D8E20AC9-32DA-4EE8-ABA1-84D08FB6BE46}" destId="{9D8E66A4-C682-43C1-AB5A-524FB3CFBA56}" srcOrd="0" destOrd="0" presId="urn:microsoft.com/office/officeart/2008/layout/LinedList"/>
    <dgm:cxn modelId="{AB054536-3489-4DFF-AC6A-72FF23B3EEFD}" srcId="{D8E20AC9-32DA-4EE8-ABA1-84D08FB6BE46}" destId="{64C3ECCD-21C1-423A-85DA-EF7BFD377712}" srcOrd="0" destOrd="0" parTransId="{75F0F4AC-EC5F-4B09-AA9A-2A4325BEE9E6}" sibTransId="{F2636BBC-1611-4756-A7FE-EB63C1DE011E}"/>
    <dgm:cxn modelId="{23DC753B-BFDC-4F84-A4BE-D339CEE189C2}" type="presOf" srcId="{94311FA0-8ACD-41DA-924F-8518F75B7B26}" destId="{EDB2E8F6-333E-4AFC-9839-11EFA4744159}" srcOrd="0" destOrd="0" presId="urn:microsoft.com/office/officeart/2008/layout/LinedList"/>
    <dgm:cxn modelId="{65131EDF-5796-4884-9904-D76D0206BC31}" srcId="{D8E20AC9-32DA-4EE8-ABA1-84D08FB6BE46}" destId="{94311FA0-8ACD-41DA-924F-8518F75B7B26}" srcOrd="1" destOrd="0" parTransId="{9DFC8A77-87B2-4B7D-9A10-570700FBCB45}" sibTransId="{67E35917-666A-4656-8876-FA09AAAD0259}"/>
    <dgm:cxn modelId="{B5D37422-5CB5-4A7E-98FC-7867E8978B0D}" type="presParOf" srcId="{9D8E66A4-C682-43C1-AB5A-524FB3CFBA56}" destId="{4F6010B0-0699-48E8-9960-6E274F22048F}" srcOrd="0" destOrd="0" presId="urn:microsoft.com/office/officeart/2008/layout/LinedList"/>
    <dgm:cxn modelId="{C4A205BF-313C-4771-8815-14FEF1EC47E0}" type="presParOf" srcId="{9D8E66A4-C682-43C1-AB5A-524FB3CFBA56}" destId="{6B21A384-28B5-4D09-892F-74B6A0F546C7}" srcOrd="1" destOrd="0" presId="urn:microsoft.com/office/officeart/2008/layout/LinedList"/>
    <dgm:cxn modelId="{967D4C07-B2E0-495E-B08D-5D1F757F523B}" type="presParOf" srcId="{6B21A384-28B5-4D09-892F-74B6A0F546C7}" destId="{EC5EE89B-70D8-4A32-BB5F-C22E21EEA207}" srcOrd="0" destOrd="0" presId="urn:microsoft.com/office/officeart/2008/layout/LinedList"/>
    <dgm:cxn modelId="{D9CA5FD0-AEC3-4E0E-8CDE-1DC09EA03BF7}" type="presParOf" srcId="{6B21A384-28B5-4D09-892F-74B6A0F546C7}" destId="{178E6FEF-F21C-491D-B063-D0D9D4CAA84B}" srcOrd="1" destOrd="0" presId="urn:microsoft.com/office/officeart/2008/layout/LinedList"/>
    <dgm:cxn modelId="{DF00DD2C-E84D-4266-BB3D-6921F5455632}" type="presParOf" srcId="{9D8E66A4-C682-43C1-AB5A-524FB3CFBA56}" destId="{6DA0D0F2-BBF9-44F4-90C5-68C82CFF96C4}" srcOrd="2" destOrd="0" presId="urn:microsoft.com/office/officeart/2008/layout/LinedList"/>
    <dgm:cxn modelId="{D4B18143-8E67-4811-BB62-407C1D178EF8}" type="presParOf" srcId="{9D8E66A4-C682-43C1-AB5A-524FB3CFBA56}" destId="{70CA21BD-61A1-4832-B6AC-D9100779CB1D}" srcOrd="3" destOrd="0" presId="urn:microsoft.com/office/officeart/2008/layout/LinedList"/>
    <dgm:cxn modelId="{15FEA9DB-40CF-4E27-A039-DB44ED10819D}" type="presParOf" srcId="{70CA21BD-61A1-4832-B6AC-D9100779CB1D}" destId="{EDB2E8F6-333E-4AFC-9839-11EFA4744159}" srcOrd="0" destOrd="0" presId="urn:microsoft.com/office/officeart/2008/layout/LinedList"/>
    <dgm:cxn modelId="{B496744C-0FB1-4BA7-A3B8-96F5C5FC7149}" type="presParOf" srcId="{70CA21BD-61A1-4832-B6AC-D9100779CB1D}" destId="{98F2AF71-E17F-45CD-B56B-178F8E0A44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D60FE3-2B2C-4FFE-A09D-AD2C34B56FE4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38FCED4-3BBF-441F-8589-424D94EEA0CD}">
      <dgm:prSet custT="1"/>
      <dgm:spPr/>
      <dgm:t>
        <a:bodyPr/>
        <a:lstStyle/>
        <a:p>
          <a:pPr algn="ctr">
            <a:spcAft>
              <a:spcPts val="0"/>
            </a:spcAft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Development of </a:t>
          </a:r>
        </a:p>
        <a:p>
          <a:pPr algn="ctr">
            <a:spcAft>
              <a:spcPts val="0"/>
            </a:spcAft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the tool</a:t>
          </a:r>
        </a:p>
      </dgm:t>
    </dgm:pt>
    <dgm:pt modelId="{18D6EE94-5B9A-4D04-8F9D-2DD19E6371BE}" type="parTrans" cxnId="{06FCF9A8-618D-410D-AAD5-9640D8D2C9DF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42D2B4-F0E3-4B64-A6A7-F8C36AE2898C}" type="sibTrans" cxnId="{06FCF9A8-618D-410D-AAD5-9640D8D2C9DF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8B36B5-5020-4A2F-9B1D-768D1385C558}">
      <dgm:prSet custT="1"/>
      <dgm:spPr/>
      <dgm:t>
        <a:bodyPr/>
        <a:lstStyle/>
        <a:p>
          <a:pPr algn="ctr"/>
          <a:r>
            <a:rPr lang="en-US" sz="2800" b="1">
              <a:latin typeface="Times New Roman" panose="02020603050405020304" pitchFamily="18" charset="0"/>
              <a:cs typeface="Times New Roman" panose="02020603050405020304" pitchFamily="18" charset="0"/>
            </a:rPr>
            <a:t>$30,000-$40,000</a:t>
          </a:r>
        </a:p>
      </dgm:t>
    </dgm:pt>
    <dgm:pt modelId="{EC592EA7-33D4-4CDA-A746-399361A31F60}" type="parTrans" cxnId="{E7433D51-6A25-4894-98F9-38D3077351BD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4CE006-A68B-4651-BB0D-2A3D039FDF9E}" type="sibTrans" cxnId="{E7433D51-6A25-4894-98F9-38D3077351BD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3E4C57-4FC3-40FF-ABBA-1299F57FBFF1}">
      <dgm:prSet custT="1"/>
      <dgm:spPr/>
      <dgm:t>
        <a:bodyPr/>
        <a:lstStyle/>
        <a:p>
          <a:pPr algn="ctr"/>
          <a:r>
            <a:rPr lang="en-US" sz="2800" b="1">
              <a:latin typeface="Times New Roman" panose="02020603050405020304" pitchFamily="18" charset="0"/>
              <a:cs typeface="Times New Roman" panose="02020603050405020304" pitchFamily="18" charset="0"/>
            </a:rPr>
            <a:t>Research and Deployment</a:t>
          </a:r>
        </a:p>
      </dgm:t>
    </dgm:pt>
    <dgm:pt modelId="{83B37760-9D8C-41BC-8B12-8F7B379750DF}" type="parTrans" cxnId="{349A7939-B84E-41D6-B760-486BA5B8BE52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A9499F-0EA3-4762-8DE0-C59AF26FAB0A}" type="sibTrans" cxnId="{349A7939-B84E-41D6-B760-486BA5B8BE52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9FC72C-7857-4936-872F-8A88A0C37AC1}">
      <dgm:prSet custT="1"/>
      <dgm:spPr/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$20,000</a:t>
          </a:r>
        </a:p>
      </dgm:t>
    </dgm:pt>
    <dgm:pt modelId="{DEC92C57-D046-440F-9D1D-312A65CD32B5}" type="parTrans" cxnId="{2A0A51FD-4D66-4D05-8040-484B23CADA6C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279429-6B48-48D8-9988-4CDBDF475F3E}" type="sibTrans" cxnId="{2A0A51FD-4D66-4D05-8040-484B23CADA6C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004C7F-42D7-453D-8AFB-DCD3FD454A0D}">
      <dgm:prSet custT="1"/>
      <dgm:spPr/>
      <dgm:t>
        <a:bodyPr/>
        <a:lstStyle/>
        <a:p>
          <a:pPr algn="ctr"/>
          <a:r>
            <a:rPr lang="en-US" sz="28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CC1E8C2E-BB11-455A-A276-DD6AAE92B1B8}" type="parTrans" cxnId="{65D813D4-E196-4951-8BAB-CA07C8680096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7030A0-71CB-4728-9BEB-3B06B0AF7E1E}" type="sibTrans" cxnId="{65D813D4-E196-4951-8BAB-CA07C8680096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BECC58-5A98-4E95-AD45-49C837BFA75C}">
      <dgm:prSet custT="1"/>
      <dgm:spPr/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$60,000-$70,000</a:t>
          </a:r>
        </a:p>
      </dgm:t>
    </dgm:pt>
    <dgm:pt modelId="{1D41A683-E0EB-4322-BFBB-0B438DE0F4BF}" type="parTrans" cxnId="{87046AD9-286A-4AD0-A2D7-44A44C2B06B0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31BDC3-DFE4-46DB-A9CC-2F25D00AB584}" type="sibTrans" cxnId="{87046AD9-286A-4AD0-A2D7-44A44C2B06B0}">
      <dgm:prSet/>
      <dgm:spPr/>
      <dgm:t>
        <a:bodyPr/>
        <a:lstStyle/>
        <a:p>
          <a:pPr algn="ctr"/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FC3662-2EB5-40F8-B6D3-8C233721C363}" type="pres">
      <dgm:prSet presAssocID="{19D60FE3-2B2C-4FFE-A09D-AD2C34B56FE4}" presName="theList" presStyleCnt="0">
        <dgm:presLayoutVars>
          <dgm:dir/>
          <dgm:animLvl val="lvl"/>
          <dgm:resizeHandles val="exact"/>
        </dgm:presLayoutVars>
      </dgm:prSet>
      <dgm:spPr/>
    </dgm:pt>
    <dgm:pt modelId="{E2F73F13-0F2C-499E-B66E-31E832EF1CA3}" type="pres">
      <dgm:prSet presAssocID="{138FCED4-3BBF-441F-8589-424D94EEA0CD}" presName="compNode" presStyleCnt="0"/>
      <dgm:spPr/>
    </dgm:pt>
    <dgm:pt modelId="{67CA885F-5AC9-44F4-A165-EEFCB1967E56}" type="pres">
      <dgm:prSet presAssocID="{138FCED4-3BBF-441F-8589-424D94EEA0CD}" presName="aNode" presStyleLbl="bgShp" presStyleIdx="0" presStyleCnt="3"/>
      <dgm:spPr/>
    </dgm:pt>
    <dgm:pt modelId="{D1B6DDDE-C2F8-4F84-8F98-85EA0CA75F6A}" type="pres">
      <dgm:prSet presAssocID="{138FCED4-3BBF-441F-8589-424D94EEA0CD}" presName="textNode" presStyleLbl="bgShp" presStyleIdx="0" presStyleCnt="3"/>
      <dgm:spPr/>
    </dgm:pt>
    <dgm:pt modelId="{67A7C1AE-B233-41CC-805D-AC6C0324AF2B}" type="pres">
      <dgm:prSet presAssocID="{138FCED4-3BBF-441F-8589-424D94EEA0CD}" presName="compChildNode" presStyleCnt="0"/>
      <dgm:spPr/>
    </dgm:pt>
    <dgm:pt modelId="{A69F3548-B245-439B-8ABB-99AAA3BB68FD}" type="pres">
      <dgm:prSet presAssocID="{138FCED4-3BBF-441F-8589-424D94EEA0CD}" presName="theInnerList" presStyleCnt="0"/>
      <dgm:spPr/>
    </dgm:pt>
    <dgm:pt modelId="{DB006E25-EABD-43D5-8765-D55090FB6656}" type="pres">
      <dgm:prSet presAssocID="{898B36B5-5020-4A2F-9B1D-768D1385C558}" presName="childNode" presStyleLbl="node1" presStyleIdx="0" presStyleCnt="3">
        <dgm:presLayoutVars>
          <dgm:bulletEnabled val="1"/>
        </dgm:presLayoutVars>
      </dgm:prSet>
      <dgm:spPr/>
    </dgm:pt>
    <dgm:pt modelId="{A1F19D5F-E790-4F15-9244-398D6A75DC0A}" type="pres">
      <dgm:prSet presAssocID="{138FCED4-3BBF-441F-8589-424D94EEA0CD}" presName="aSpace" presStyleCnt="0"/>
      <dgm:spPr/>
    </dgm:pt>
    <dgm:pt modelId="{AE49F8A6-7346-445B-8F72-9B42C9D6981B}" type="pres">
      <dgm:prSet presAssocID="{D13E4C57-4FC3-40FF-ABBA-1299F57FBFF1}" presName="compNode" presStyleCnt="0"/>
      <dgm:spPr/>
    </dgm:pt>
    <dgm:pt modelId="{355E0FF0-BD16-4E5E-84BA-F4172A6C86F1}" type="pres">
      <dgm:prSet presAssocID="{D13E4C57-4FC3-40FF-ABBA-1299F57FBFF1}" presName="aNode" presStyleLbl="bgShp" presStyleIdx="1" presStyleCnt="3"/>
      <dgm:spPr/>
    </dgm:pt>
    <dgm:pt modelId="{8A92F274-4C8D-4EAD-A78C-A4C7297A582C}" type="pres">
      <dgm:prSet presAssocID="{D13E4C57-4FC3-40FF-ABBA-1299F57FBFF1}" presName="textNode" presStyleLbl="bgShp" presStyleIdx="1" presStyleCnt="3"/>
      <dgm:spPr/>
    </dgm:pt>
    <dgm:pt modelId="{D9797901-CE38-4909-96BA-9CF5243CBF69}" type="pres">
      <dgm:prSet presAssocID="{D13E4C57-4FC3-40FF-ABBA-1299F57FBFF1}" presName="compChildNode" presStyleCnt="0"/>
      <dgm:spPr/>
    </dgm:pt>
    <dgm:pt modelId="{0901C1AD-E667-4FCD-810E-9B497E6C5B40}" type="pres">
      <dgm:prSet presAssocID="{D13E4C57-4FC3-40FF-ABBA-1299F57FBFF1}" presName="theInnerList" presStyleCnt="0"/>
      <dgm:spPr/>
    </dgm:pt>
    <dgm:pt modelId="{D6579174-E758-4878-9F0A-1AE878E4CF9F}" type="pres">
      <dgm:prSet presAssocID="{B39FC72C-7857-4936-872F-8A88A0C37AC1}" presName="childNode" presStyleLbl="node1" presStyleIdx="1" presStyleCnt="3">
        <dgm:presLayoutVars>
          <dgm:bulletEnabled val="1"/>
        </dgm:presLayoutVars>
      </dgm:prSet>
      <dgm:spPr/>
    </dgm:pt>
    <dgm:pt modelId="{3989E762-AD9C-4B45-B8DB-A650A5C32BDD}" type="pres">
      <dgm:prSet presAssocID="{D13E4C57-4FC3-40FF-ABBA-1299F57FBFF1}" presName="aSpace" presStyleCnt="0"/>
      <dgm:spPr/>
    </dgm:pt>
    <dgm:pt modelId="{CADEC49C-62D7-4068-9373-A498830824BA}" type="pres">
      <dgm:prSet presAssocID="{93004C7F-42D7-453D-8AFB-DCD3FD454A0D}" presName="compNode" presStyleCnt="0"/>
      <dgm:spPr/>
    </dgm:pt>
    <dgm:pt modelId="{A1B561FF-A715-4324-B2D8-D4DF71729136}" type="pres">
      <dgm:prSet presAssocID="{93004C7F-42D7-453D-8AFB-DCD3FD454A0D}" presName="aNode" presStyleLbl="bgShp" presStyleIdx="2" presStyleCnt="3"/>
      <dgm:spPr/>
    </dgm:pt>
    <dgm:pt modelId="{B0F1DD51-92EE-4C57-BB22-F5BB14E9370A}" type="pres">
      <dgm:prSet presAssocID="{93004C7F-42D7-453D-8AFB-DCD3FD454A0D}" presName="textNode" presStyleLbl="bgShp" presStyleIdx="2" presStyleCnt="3"/>
      <dgm:spPr/>
    </dgm:pt>
    <dgm:pt modelId="{26D054F5-DD61-4ACD-B812-52110AC3E6DE}" type="pres">
      <dgm:prSet presAssocID="{93004C7F-42D7-453D-8AFB-DCD3FD454A0D}" presName="compChildNode" presStyleCnt="0"/>
      <dgm:spPr/>
    </dgm:pt>
    <dgm:pt modelId="{AB824B5E-D7A7-47FE-AB5F-360CBDF6946D}" type="pres">
      <dgm:prSet presAssocID="{93004C7F-42D7-453D-8AFB-DCD3FD454A0D}" presName="theInnerList" presStyleCnt="0"/>
      <dgm:spPr/>
    </dgm:pt>
    <dgm:pt modelId="{83B832C0-BD7F-491D-8B97-9CA84BFB2B8A}" type="pres">
      <dgm:prSet presAssocID="{DABECC58-5A98-4E95-AD45-49C837BFA75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17B8B911-70C1-4756-8D87-CFC500BE9AEC}" type="presOf" srcId="{D13E4C57-4FC3-40FF-ABBA-1299F57FBFF1}" destId="{8A92F274-4C8D-4EAD-A78C-A4C7297A582C}" srcOrd="1" destOrd="0" presId="urn:microsoft.com/office/officeart/2005/8/layout/lProcess2"/>
    <dgm:cxn modelId="{42D91323-90E4-4210-B4B2-5523AE12A738}" type="presOf" srcId="{D13E4C57-4FC3-40FF-ABBA-1299F57FBFF1}" destId="{355E0FF0-BD16-4E5E-84BA-F4172A6C86F1}" srcOrd="0" destOrd="0" presId="urn:microsoft.com/office/officeart/2005/8/layout/lProcess2"/>
    <dgm:cxn modelId="{7B95C926-4F27-41AB-BEA6-21F0249FCFC9}" type="presOf" srcId="{19D60FE3-2B2C-4FFE-A09D-AD2C34B56FE4}" destId="{9EFC3662-2EB5-40F8-B6D3-8C233721C363}" srcOrd="0" destOrd="0" presId="urn:microsoft.com/office/officeart/2005/8/layout/lProcess2"/>
    <dgm:cxn modelId="{349A7939-B84E-41D6-B760-486BA5B8BE52}" srcId="{19D60FE3-2B2C-4FFE-A09D-AD2C34B56FE4}" destId="{D13E4C57-4FC3-40FF-ABBA-1299F57FBFF1}" srcOrd="1" destOrd="0" parTransId="{83B37760-9D8C-41BC-8B12-8F7B379750DF}" sibTransId="{D5A9499F-0EA3-4762-8DE0-C59AF26FAB0A}"/>
    <dgm:cxn modelId="{1DEA6B5C-9FE7-4520-8E9A-C5DA84416AFD}" type="presOf" srcId="{B39FC72C-7857-4936-872F-8A88A0C37AC1}" destId="{D6579174-E758-4878-9F0A-1AE878E4CF9F}" srcOrd="0" destOrd="0" presId="urn:microsoft.com/office/officeart/2005/8/layout/lProcess2"/>
    <dgm:cxn modelId="{7F4E7A63-4939-4FFC-B695-8CA9B4CBB838}" type="presOf" srcId="{138FCED4-3BBF-441F-8589-424D94EEA0CD}" destId="{D1B6DDDE-C2F8-4F84-8F98-85EA0CA75F6A}" srcOrd="1" destOrd="0" presId="urn:microsoft.com/office/officeart/2005/8/layout/lProcess2"/>
    <dgm:cxn modelId="{3C1B846F-3B54-4C70-AE73-3FD4F13CC728}" type="presOf" srcId="{138FCED4-3BBF-441F-8589-424D94EEA0CD}" destId="{67CA885F-5AC9-44F4-A165-EEFCB1967E56}" srcOrd="0" destOrd="0" presId="urn:microsoft.com/office/officeart/2005/8/layout/lProcess2"/>
    <dgm:cxn modelId="{E7433D51-6A25-4894-98F9-38D3077351BD}" srcId="{138FCED4-3BBF-441F-8589-424D94EEA0CD}" destId="{898B36B5-5020-4A2F-9B1D-768D1385C558}" srcOrd="0" destOrd="0" parTransId="{EC592EA7-33D4-4CDA-A746-399361A31F60}" sibTransId="{814CE006-A68B-4651-BB0D-2A3D039FDF9E}"/>
    <dgm:cxn modelId="{3CE12B73-1DC4-4F9E-80E5-B1A7C050D0A0}" type="presOf" srcId="{93004C7F-42D7-453D-8AFB-DCD3FD454A0D}" destId="{A1B561FF-A715-4324-B2D8-D4DF71729136}" srcOrd="0" destOrd="0" presId="urn:microsoft.com/office/officeart/2005/8/layout/lProcess2"/>
    <dgm:cxn modelId="{DB87B7A1-706A-41B9-A1DF-0E960B88EBAF}" type="presOf" srcId="{93004C7F-42D7-453D-8AFB-DCD3FD454A0D}" destId="{B0F1DD51-92EE-4C57-BB22-F5BB14E9370A}" srcOrd="1" destOrd="0" presId="urn:microsoft.com/office/officeart/2005/8/layout/lProcess2"/>
    <dgm:cxn modelId="{06FCF9A8-618D-410D-AAD5-9640D8D2C9DF}" srcId="{19D60FE3-2B2C-4FFE-A09D-AD2C34B56FE4}" destId="{138FCED4-3BBF-441F-8589-424D94EEA0CD}" srcOrd="0" destOrd="0" parTransId="{18D6EE94-5B9A-4D04-8F9D-2DD19E6371BE}" sibTransId="{6342D2B4-F0E3-4B64-A6A7-F8C36AE2898C}"/>
    <dgm:cxn modelId="{FF05ACC0-913B-449C-8099-0F766A1A9ED8}" type="presOf" srcId="{DABECC58-5A98-4E95-AD45-49C837BFA75C}" destId="{83B832C0-BD7F-491D-8B97-9CA84BFB2B8A}" srcOrd="0" destOrd="0" presId="urn:microsoft.com/office/officeart/2005/8/layout/lProcess2"/>
    <dgm:cxn modelId="{A4B075D1-7242-4FB9-8CB9-E89420CAFA4C}" type="presOf" srcId="{898B36B5-5020-4A2F-9B1D-768D1385C558}" destId="{DB006E25-EABD-43D5-8765-D55090FB6656}" srcOrd="0" destOrd="0" presId="urn:microsoft.com/office/officeart/2005/8/layout/lProcess2"/>
    <dgm:cxn modelId="{65D813D4-E196-4951-8BAB-CA07C8680096}" srcId="{19D60FE3-2B2C-4FFE-A09D-AD2C34B56FE4}" destId="{93004C7F-42D7-453D-8AFB-DCD3FD454A0D}" srcOrd="2" destOrd="0" parTransId="{CC1E8C2E-BB11-455A-A276-DD6AAE92B1B8}" sibTransId="{C47030A0-71CB-4728-9BEB-3B06B0AF7E1E}"/>
    <dgm:cxn modelId="{87046AD9-286A-4AD0-A2D7-44A44C2B06B0}" srcId="{93004C7F-42D7-453D-8AFB-DCD3FD454A0D}" destId="{DABECC58-5A98-4E95-AD45-49C837BFA75C}" srcOrd="0" destOrd="0" parTransId="{1D41A683-E0EB-4322-BFBB-0B438DE0F4BF}" sibTransId="{3D31BDC3-DFE4-46DB-A9CC-2F25D00AB584}"/>
    <dgm:cxn modelId="{2A0A51FD-4D66-4D05-8040-484B23CADA6C}" srcId="{D13E4C57-4FC3-40FF-ABBA-1299F57FBFF1}" destId="{B39FC72C-7857-4936-872F-8A88A0C37AC1}" srcOrd="0" destOrd="0" parTransId="{DEC92C57-D046-440F-9D1D-312A65CD32B5}" sibTransId="{DC279429-6B48-48D8-9988-4CDBDF475F3E}"/>
    <dgm:cxn modelId="{7936AE5C-4300-4369-AF3F-8B2FD5283C6C}" type="presParOf" srcId="{9EFC3662-2EB5-40F8-B6D3-8C233721C363}" destId="{E2F73F13-0F2C-499E-B66E-31E832EF1CA3}" srcOrd="0" destOrd="0" presId="urn:microsoft.com/office/officeart/2005/8/layout/lProcess2"/>
    <dgm:cxn modelId="{D27494F8-4612-4E70-85F6-9F6D942CA75D}" type="presParOf" srcId="{E2F73F13-0F2C-499E-B66E-31E832EF1CA3}" destId="{67CA885F-5AC9-44F4-A165-EEFCB1967E56}" srcOrd="0" destOrd="0" presId="urn:microsoft.com/office/officeart/2005/8/layout/lProcess2"/>
    <dgm:cxn modelId="{5B6FC8BE-128C-403D-A741-8E16FEAEC6F0}" type="presParOf" srcId="{E2F73F13-0F2C-499E-B66E-31E832EF1CA3}" destId="{D1B6DDDE-C2F8-4F84-8F98-85EA0CA75F6A}" srcOrd="1" destOrd="0" presId="urn:microsoft.com/office/officeart/2005/8/layout/lProcess2"/>
    <dgm:cxn modelId="{15D3192B-954D-4FFA-8A25-ED262BC0720B}" type="presParOf" srcId="{E2F73F13-0F2C-499E-B66E-31E832EF1CA3}" destId="{67A7C1AE-B233-41CC-805D-AC6C0324AF2B}" srcOrd="2" destOrd="0" presId="urn:microsoft.com/office/officeart/2005/8/layout/lProcess2"/>
    <dgm:cxn modelId="{D75E399A-306C-4DA0-A585-E3CA7483D0BB}" type="presParOf" srcId="{67A7C1AE-B233-41CC-805D-AC6C0324AF2B}" destId="{A69F3548-B245-439B-8ABB-99AAA3BB68FD}" srcOrd="0" destOrd="0" presId="urn:microsoft.com/office/officeart/2005/8/layout/lProcess2"/>
    <dgm:cxn modelId="{C210478E-7976-49EF-969D-EB9F95F71094}" type="presParOf" srcId="{A69F3548-B245-439B-8ABB-99AAA3BB68FD}" destId="{DB006E25-EABD-43D5-8765-D55090FB6656}" srcOrd="0" destOrd="0" presId="urn:microsoft.com/office/officeart/2005/8/layout/lProcess2"/>
    <dgm:cxn modelId="{F90D5F2E-22FB-4313-9776-F1F4F8DFE519}" type="presParOf" srcId="{9EFC3662-2EB5-40F8-B6D3-8C233721C363}" destId="{A1F19D5F-E790-4F15-9244-398D6A75DC0A}" srcOrd="1" destOrd="0" presId="urn:microsoft.com/office/officeart/2005/8/layout/lProcess2"/>
    <dgm:cxn modelId="{4A64E747-9F64-47C1-848E-97EE616C1D30}" type="presParOf" srcId="{9EFC3662-2EB5-40F8-B6D3-8C233721C363}" destId="{AE49F8A6-7346-445B-8F72-9B42C9D6981B}" srcOrd="2" destOrd="0" presId="urn:microsoft.com/office/officeart/2005/8/layout/lProcess2"/>
    <dgm:cxn modelId="{CA140474-FDBD-4AEE-9AE6-0ECCB22599A9}" type="presParOf" srcId="{AE49F8A6-7346-445B-8F72-9B42C9D6981B}" destId="{355E0FF0-BD16-4E5E-84BA-F4172A6C86F1}" srcOrd="0" destOrd="0" presId="urn:microsoft.com/office/officeart/2005/8/layout/lProcess2"/>
    <dgm:cxn modelId="{B86B68FE-D549-48F7-8A54-383545611EEE}" type="presParOf" srcId="{AE49F8A6-7346-445B-8F72-9B42C9D6981B}" destId="{8A92F274-4C8D-4EAD-A78C-A4C7297A582C}" srcOrd="1" destOrd="0" presId="urn:microsoft.com/office/officeart/2005/8/layout/lProcess2"/>
    <dgm:cxn modelId="{F287D9B2-487C-4BDF-A847-708DB565C31B}" type="presParOf" srcId="{AE49F8A6-7346-445B-8F72-9B42C9D6981B}" destId="{D9797901-CE38-4909-96BA-9CF5243CBF69}" srcOrd="2" destOrd="0" presId="urn:microsoft.com/office/officeart/2005/8/layout/lProcess2"/>
    <dgm:cxn modelId="{04E8F75C-5DD3-476D-A1F1-AB8D4ADF9F5E}" type="presParOf" srcId="{D9797901-CE38-4909-96BA-9CF5243CBF69}" destId="{0901C1AD-E667-4FCD-810E-9B497E6C5B40}" srcOrd="0" destOrd="0" presId="urn:microsoft.com/office/officeart/2005/8/layout/lProcess2"/>
    <dgm:cxn modelId="{806E7F30-FEFE-4A79-AF1D-F3A341037BDB}" type="presParOf" srcId="{0901C1AD-E667-4FCD-810E-9B497E6C5B40}" destId="{D6579174-E758-4878-9F0A-1AE878E4CF9F}" srcOrd="0" destOrd="0" presId="urn:microsoft.com/office/officeart/2005/8/layout/lProcess2"/>
    <dgm:cxn modelId="{79B5EAB2-EDD2-4E89-958D-B62DC66BA4EB}" type="presParOf" srcId="{9EFC3662-2EB5-40F8-B6D3-8C233721C363}" destId="{3989E762-AD9C-4B45-B8DB-A650A5C32BDD}" srcOrd="3" destOrd="0" presId="urn:microsoft.com/office/officeart/2005/8/layout/lProcess2"/>
    <dgm:cxn modelId="{D5BA8730-5388-4A27-A48E-19B2E060CF59}" type="presParOf" srcId="{9EFC3662-2EB5-40F8-B6D3-8C233721C363}" destId="{CADEC49C-62D7-4068-9373-A498830824BA}" srcOrd="4" destOrd="0" presId="urn:microsoft.com/office/officeart/2005/8/layout/lProcess2"/>
    <dgm:cxn modelId="{56752A51-2A21-4880-806C-927B1C065E36}" type="presParOf" srcId="{CADEC49C-62D7-4068-9373-A498830824BA}" destId="{A1B561FF-A715-4324-B2D8-D4DF71729136}" srcOrd="0" destOrd="0" presId="urn:microsoft.com/office/officeart/2005/8/layout/lProcess2"/>
    <dgm:cxn modelId="{5B8E64BC-99F8-413D-82B6-73BD940F3966}" type="presParOf" srcId="{CADEC49C-62D7-4068-9373-A498830824BA}" destId="{B0F1DD51-92EE-4C57-BB22-F5BB14E9370A}" srcOrd="1" destOrd="0" presId="urn:microsoft.com/office/officeart/2005/8/layout/lProcess2"/>
    <dgm:cxn modelId="{37DDA6D2-5003-4F4B-B5F1-A0842BCE65C7}" type="presParOf" srcId="{CADEC49C-62D7-4068-9373-A498830824BA}" destId="{26D054F5-DD61-4ACD-B812-52110AC3E6DE}" srcOrd="2" destOrd="0" presId="urn:microsoft.com/office/officeart/2005/8/layout/lProcess2"/>
    <dgm:cxn modelId="{8A7872E0-DED8-4EAC-A502-24DCE1CEE725}" type="presParOf" srcId="{26D054F5-DD61-4ACD-B812-52110AC3E6DE}" destId="{AB824B5E-D7A7-47FE-AB5F-360CBDF6946D}" srcOrd="0" destOrd="0" presId="urn:microsoft.com/office/officeart/2005/8/layout/lProcess2"/>
    <dgm:cxn modelId="{69F379F9-7086-46A4-8876-D3D6CEE12680}" type="presParOf" srcId="{AB824B5E-D7A7-47FE-AB5F-360CBDF6946D}" destId="{83B832C0-BD7F-491D-8B97-9CA84BFB2B8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C53B2-DDB8-4039-A5EF-C16DDF0B97CB}">
      <dsp:nvSpPr>
        <dsp:cNvPr id="0" name=""/>
        <dsp:cNvSpPr/>
      </dsp:nvSpPr>
      <dsp:spPr>
        <a:xfrm>
          <a:off x="4783" y="1043297"/>
          <a:ext cx="4183132" cy="167325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CURRENT STATE OF HUMAN DEVELOPMENT</a:t>
          </a:r>
        </a:p>
      </dsp:txBody>
      <dsp:txXfrm>
        <a:off x="4783" y="1043297"/>
        <a:ext cx="3764819" cy="1673253"/>
      </dsp:txXfrm>
    </dsp:sp>
    <dsp:sp modelId="{4DD38922-FF3A-40F2-9A36-5D8099E61E83}">
      <dsp:nvSpPr>
        <dsp:cNvPr id="0" name=""/>
        <dsp:cNvSpPr/>
      </dsp:nvSpPr>
      <dsp:spPr>
        <a:xfrm>
          <a:off x="3351290" y="1043297"/>
          <a:ext cx="4183132" cy="16732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REDEFINING THE DEVELOPMENT NARRATIVE</a:t>
          </a:r>
        </a:p>
      </dsp:txBody>
      <dsp:txXfrm>
        <a:off x="4187917" y="1043297"/>
        <a:ext cx="2509879" cy="1673253"/>
      </dsp:txXfrm>
    </dsp:sp>
    <dsp:sp modelId="{1E89A70F-7DB8-41CC-BB74-7A99D571655D}">
      <dsp:nvSpPr>
        <dsp:cNvPr id="0" name=""/>
        <dsp:cNvSpPr/>
      </dsp:nvSpPr>
      <dsp:spPr>
        <a:xfrm>
          <a:off x="6697796" y="1043297"/>
          <a:ext cx="4183132" cy="16732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ROAD TOWARDS PROGRESS </a:t>
          </a:r>
        </a:p>
      </dsp:txBody>
      <dsp:txXfrm>
        <a:off x="7534423" y="1043297"/>
        <a:ext cx="2509879" cy="1673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8C6C2-3FE7-4750-A27F-E08D791B4B7A}">
      <dsp:nvSpPr>
        <dsp:cNvPr id="0" name=""/>
        <dsp:cNvSpPr/>
      </dsp:nvSpPr>
      <dsp:spPr>
        <a:xfrm>
          <a:off x="0" y="1176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B1679-F952-405B-8993-9B478A777897}">
      <dsp:nvSpPr>
        <dsp:cNvPr id="0" name=""/>
        <dsp:cNvSpPr/>
      </dsp:nvSpPr>
      <dsp:spPr>
        <a:xfrm>
          <a:off x="0" y="1176"/>
          <a:ext cx="2514599" cy="8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PRIMARY RESEARCH/SURVEYS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176"/>
        <a:ext cx="2514599" cy="802612"/>
      </dsp:txXfrm>
    </dsp:sp>
    <dsp:sp modelId="{D05A013F-7F48-4BD6-9058-CAD908AE2411}">
      <dsp:nvSpPr>
        <dsp:cNvPr id="0" name=""/>
        <dsp:cNvSpPr/>
      </dsp:nvSpPr>
      <dsp:spPr>
        <a:xfrm>
          <a:off x="0" y="803788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FDDCC-6D11-451A-828D-15B14A4AF0A7}">
      <dsp:nvSpPr>
        <dsp:cNvPr id="0" name=""/>
        <dsp:cNvSpPr/>
      </dsp:nvSpPr>
      <dsp:spPr>
        <a:xfrm>
          <a:off x="0" y="803788"/>
          <a:ext cx="2514599" cy="8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TARGET COMMUNITIES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03788"/>
        <a:ext cx="2514599" cy="802612"/>
      </dsp:txXfrm>
    </dsp:sp>
    <dsp:sp modelId="{94A17A7E-380C-43D3-9C70-5A4CF3E74325}">
      <dsp:nvSpPr>
        <dsp:cNvPr id="0" name=""/>
        <dsp:cNvSpPr/>
      </dsp:nvSpPr>
      <dsp:spPr>
        <a:xfrm>
          <a:off x="0" y="1606401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E0961-F76A-45B9-8245-C55EC43B5181}">
      <dsp:nvSpPr>
        <dsp:cNvPr id="0" name=""/>
        <dsp:cNvSpPr/>
      </dsp:nvSpPr>
      <dsp:spPr>
        <a:xfrm>
          <a:off x="0" y="1606401"/>
          <a:ext cx="2514599" cy="802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CURRENT INFRASTRUCRURE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606401"/>
        <a:ext cx="2514599" cy="802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34EB4-91DA-44D9-B6AD-3D7C030ADC60}">
      <dsp:nvSpPr>
        <dsp:cNvPr id="0" name=""/>
        <dsp:cNvSpPr/>
      </dsp:nvSpPr>
      <dsp:spPr>
        <a:xfrm>
          <a:off x="0" y="0"/>
          <a:ext cx="25114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45567-17A8-4E51-A8B7-8646F87DE91C}">
      <dsp:nvSpPr>
        <dsp:cNvPr id="0" name=""/>
        <dsp:cNvSpPr/>
      </dsp:nvSpPr>
      <dsp:spPr>
        <a:xfrm>
          <a:off x="0" y="0"/>
          <a:ext cx="2511439" cy="121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CUSTOMISED MODEL BASED ON SOCIO-ECONOMIC DIMENSIONS</a:t>
          </a:r>
        </a:p>
      </dsp:txBody>
      <dsp:txXfrm>
        <a:off x="0" y="0"/>
        <a:ext cx="2511439" cy="1210851"/>
      </dsp:txXfrm>
    </dsp:sp>
    <dsp:sp modelId="{9FBEFFD0-9A22-45A2-9AE5-0E3979B3C8F1}">
      <dsp:nvSpPr>
        <dsp:cNvPr id="0" name=""/>
        <dsp:cNvSpPr/>
      </dsp:nvSpPr>
      <dsp:spPr>
        <a:xfrm>
          <a:off x="0" y="1210851"/>
          <a:ext cx="25114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FF3AF-3BDD-4DC7-9301-D7372657861C}">
      <dsp:nvSpPr>
        <dsp:cNvPr id="0" name=""/>
        <dsp:cNvSpPr/>
      </dsp:nvSpPr>
      <dsp:spPr>
        <a:xfrm>
          <a:off x="0" y="1210851"/>
          <a:ext cx="2511439" cy="1210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GLOBAL EXPERT CONTRIBUTION FOR DEVELOPING TRAININGS</a:t>
          </a:r>
        </a:p>
      </dsp:txBody>
      <dsp:txXfrm>
        <a:off x="0" y="1210851"/>
        <a:ext cx="2511439" cy="1210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010B0-0699-48E8-9960-6E274F22048F}">
      <dsp:nvSpPr>
        <dsp:cNvPr id="0" name=""/>
        <dsp:cNvSpPr/>
      </dsp:nvSpPr>
      <dsp:spPr>
        <a:xfrm>
          <a:off x="0" y="0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E89B-70D8-4A32-BB5F-C22E21EEA207}">
      <dsp:nvSpPr>
        <dsp:cNvPr id="0" name=""/>
        <dsp:cNvSpPr/>
      </dsp:nvSpPr>
      <dsp:spPr>
        <a:xfrm>
          <a:off x="0" y="499"/>
          <a:ext cx="2512144" cy="123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TRIAL ON SELECTED COMMUNITY </a:t>
          </a:r>
        </a:p>
      </dsp:txBody>
      <dsp:txXfrm>
        <a:off x="0" y="499"/>
        <a:ext cx="2512144" cy="1236410"/>
      </dsp:txXfrm>
    </dsp:sp>
    <dsp:sp modelId="{6DA0D0F2-BBF9-44F4-90C5-68C82CFF96C4}">
      <dsp:nvSpPr>
        <dsp:cNvPr id="0" name=""/>
        <dsp:cNvSpPr/>
      </dsp:nvSpPr>
      <dsp:spPr>
        <a:xfrm>
          <a:off x="0" y="1212521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E8F6-333E-4AFC-9839-11EFA4744159}">
      <dsp:nvSpPr>
        <dsp:cNvPr id="0" name=""/>
        <dsp:cNvSpPr/>
      </dsp:nvSpPr>
      <dsp:spPr>
        <a:xfrm>
          <a:off x="0" y="1236909"/>
          <a:ext cx="2514599" cy="116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FEEDBACK ANALYSIS</a:t>
          </a:r>
        </a:p>
      </dsp:txBody>
      <dsp:txXfrm>
        <a:off x="0" y="1236909"/>
        <a:ext cx="2514599" cy="1164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010B0-0699-48E8-9960-6E274F22048F}">
      <dsp:nvSpPr>
        <dsp:cNvPr id="0" name=""/>
        <dsp:cNvSpPr/>
      </dsp:nvSpPr>
      <dsp:spPr>
        <a:xfrm>
          <a:off x="0" y="0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E89B-70D8-4A32-BB5F-C22E21EEA207}">
      <dsp:nvSpPr>
        <dsp:cNvPr id="0" name=""/>
        <dsp:cNvSpPr/>
      </dsp:nvSpPr>
      <dsp:spPr>
        <a:xfrm>
          <a:off x="0" y="499"/>
          <a:ext cx="2512144" cy="123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REFINEMENT BASED ON FEEDBACK</a:t>
          </a:r>
        </a:p>
      </dsp:txBody>
      <dsp:txXfrm>
        <a:off x="0" y="499"/>
        <a:ext cx="2512144" cy="1236410"/>
      </dsp:txXfrm>
    </dsp:sp>
    <dsp:sp modelId="{6DA0D0F2-BBF9-44F4-90C5-68C82CFF96C4}">
      <dsp:nvSpPr>
        <dsp:cNvPr id="0" name=""/>
        <dsp:cNvSpPr/>
      </dsp:nvSpPr>
      <dsp:spPr>
        <a:xfrm>
          <a:off x="0" y="1212521"/>
          <a:ext cx="25145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2E8F6-333E-4AFC-9839-11EFA4744159}">
      <dsp:nvSpPr>
        <dsp:cNvPr id="0" name=""/>
        <dsp:cNvSpPr/>
      </dsp:nvSpPr>
      <dsp:spPr>
        <a:xfrm>
          <a:off x="0" y="1236909"/>
          <a:ext cx="2514599" cy="116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PAKISTAN AND OTHER DEVELOPING COUNTRIES</a:t>
          </a:r>
        </a:p>
      </dsp:txBody>
      <dsp:txXfrm>
        <a:off x="0" y="1236909"/>
        <a:ext cx="2514599" cy="1164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A885F-5AC9-44F4-A165-EEFCB1967E56}">
      <dsp:nvSpPr>
        <dsp:cNvPr id="0" name=""/>
        <dsp:cNvSpPr/>
      </dsp:nvSpPr>
      <dsp:spPr>
        <a:xfrm>
          <a:off x="1256" y="0"/>
          <a:ext cx="3267157" cy="262460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Development of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tool</a:t>
          </a:r>
        </a:p>
      </dsp:txBody>
      <dsp:txXfrm>
        <a:off x="1256" y="0"/>
        <a:ext cx="3267157" cy="787380"/>
      </dsp:txXfrm>
    </dsp:sp>
    <dsp:sp modelId="{DB006E25-EABD-43D5-8765-D55090FB6656}">
      <dsp:nvSpPr>
        <dsp:cNvPr id="0" name=""/>
        <dsp:cNvSpPr/>
      </dsp:nvSpPr>
      <dsp:spPr>
        <a:xfrm>
          <a:off x="327972" y="787380"/>
          <a:ext cx="2613725" cy="1705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$30,000-$40,000</a:t>
          </a:r>
        </a:p>
      </dsp:txBody>
      <dsp:txXfrm>
        <a:off x="377939" y="837347"/>
        <a:ext cx="2513791" cy="1606056"/>
      </dsp:txXfrm>
    </dsp:sp>
    <dsp:sp modelId="{355E0FF0-BD16-4E5E-84BA-F4172A6C86F1}">
      <dsp:nvSpPr>
        <dsp:cNvPr id="0" name=""/>
        <dsp:cNvSpPr/>
      </dsp:nvSpPr>
      <dsp:spPr>
        <a:xfrm>
          <a:off x="3513450" y="0"/>
          <a:ext cx="3267157" cy="262460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 and Deployment</a:t>
          </a:r>
        </a:p>
      </dsp:txBody>
      <dsp:txXfrm>
        <a:off x="3513450" y="0"/>
        <a:ext cx="3267157" cy="787380"/>
      </dsp:txXfrm>
    </dsp:sp>
    <dsp:sp modelId="{D6579174-E758-4878-9F0A-1AE878E4CF9F}">
      <dsp:nvSpPr>
        <dsp:cNvPr id="0" name=""/>
        <dsp:cNvSpPr/>
      </dsp:nvSpPr>
      <dsp:spPr>
        <a:xfrm>
          <a:off x="3840166" y="787380"/>
          <a:ext cx="2613725" cy="1705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$20,000</a:t>
          </a:r>
        </a:p>
      </dsp:txBody>
      <dsp:txXfrm>
        <a:off x="3890133" y="837347"/>
        <a:ext cx="2513791" cy="1606056"/>
      </dsp:txXfrm>
    </dsp:sp>
    <dsp:sp modelId="{A1B561FF-A715-4324-B2D8-D4DF71729136}">
      <dsp:nvSpPr>
        <dsp:cNvPr id="0" name=""/>
        <dsp:cNvSpPr/>
      </dsp:nvSpPr>
      <dsp:spPr>
        <a:xfrm>
          <a:off x="7025644" y="0"/>
          <a:ext cx="3267157" cy="262460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7025644" y="0"/>
        <a:ext cx="3267157" cy="787380"/>
      </dsp:txXfrm>
    </dsp:sp>
    <dsp:sp modelId="{83B832C0-BD7F-491D-8B97-9CA84BFB2B8A}">
      <dsp:nvSpPr>
        <dsp:cNvPr id="0" name=""/>
        <dsp:cNvSpPr/>
      </dsp:nvSpPr>
      <dsp:spPr>
        <a:xfrm>
          <a:off x="7352360" y="787380"/>
          <a:ext cx="2613725" cy="1705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$60,000-$70,000</a:t>
          </a:r>
        </a:p>
      </dsp:txBody>
      <dsp:txXfrm>
        <a:off x="7402327" y="837347"/>
        <a:ext cx="2513791" cy="1606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9BD94-E221-4144-B4B9-81349560370A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8EA00-3DAB-4CE4-B0EE-7640DDF1C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03A67-5874-4CB7-BA3E-3CF2662DD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57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5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43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3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4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7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3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impact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61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29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EA00-3DAB-4CE4-B0EE-7640DDF1CF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0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5AF2CED-6CFF-872F-4930-8E29DF4F4327}"/>
              </a:ext>
            </a:extLst>
          </p:cNvPr>
          <p:cNvSpPr txBox="1">
            <a:spLocks/>
          </p:cNvSpPr>
          <p:nvPr userDrawn="1"/>
        </p:nvSpPr>
        <p:spPr>
          <a:xfrm>
            <a:off x="478095" y="6019276"/>
            <a:ext cx="60228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dirty="0"/>
              <a:t>Subtitle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dirty="0"/>
              <a:t>Date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66549C-6544-CE82-E3A9-E85C9BBE0639}"/>
              </a:ext>
            </a:extLst>
          </p:cNvPr>
          <p:cNvSpPr txBox="1">
            <a:spLocks/>
          </p:cNvSpPr>
          <p:nvPr userDrawn="1"/>
        </p:nvSpPr>
        <p:spPr>
          <a:xfrm>
            <a:off x="478095" y="6019276"/>
            <a:ext cx="60228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5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416790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28C735B-790E-2C47-6A8C-6F120E7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5EBA57-8D3A-5D09-D64B-15B65839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9377" y="5891833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96BA56-CB6D-9249-469E-C3E9B9402F09}"/>
              </a:ext>
            </a:extLst>
          </p:cNvPr>
          <p:cNvSpPr txBox="1">
            <a:spLocks/>
          </p:cNvSpPr>
          <p:nvPr userDrawn="1"/>
        </p:nvSpPr>
        <p:spPr>
          <a:xfrm>
            <a:off x="478095" y="6251079"/>
            <a:ext cx="60228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BF1295-048D-CB7A-D51F-3CE1C436ED8E}"/>
              </a:ext>
            </a:extLst>
          </p:cNvPr>
          <p:cNvSpPr txBox="1">
            <a:spLocks/>
          </p:cNvSpPr>
          <p:nvPr userDrawn="1"/>
        </p:nvSpPr>
        <p:spPr>
          <a:xfrm>
            <a:off x="478095" y="6019276"/>
            <a:ext cx="60228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D563C4-0D55-AA92-C6CF-B1CA320BCB27}"/>
              </a:ext>
            </a:extLst>
          </p:cNvPr>
          <p:cNvSpPr txBox="1">
            <a:spLocks/>
          </p:cNvSpPr>
          <p:nvPr userDrawn="1"/>
        </p:nvSpPr>
        <p:spPr>
          <a:xfrm>
            <a:off x="478095" y="6019276"/>
            <a:ext cx="60228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13.png"/><Relationship Id="rId10" Type="http://schemas.microsoft.com/office/2007/relationships/diagramDrawing" Target="../diagrams/drawing6.xml"/><Relationship Id="rId4" Type="http://schemas.microsoft.com/office/2007/relationships/hdphoto" Target="../media/hdphoto1.wdp"/><Relationship Id="rId9" Type="http://schemas.openxmlformats.org/officeDocument/2006/relationships/diagramColors" Target="../diagrams/colors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tmp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86F6AD5-F11B-8583-675B-B269AD97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F1827F-B720-C0A0-E602-179AD39D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381" y="1326216"/>
            <a:ext cx="8361229" cy="2549567"/>
          </a:xfrm>
        </p:spPr>
        <p:txBody>
          <a:bodyPr>
            <a:normAutofit/>
          </a:bodyPr>
          <a:lstStyle/>
          <a:p>
            <a:r>
              <a:rPr lang="en-US" sz="6000" cap="small" dirty="0">
                <a:latin typeface="Britannic Bold" panose="020B0903060703020204" pitchFamily="34" charset="0"/>
              </a:rPr>
              <a:t>DIGITIZING HUMAN </a:t>
            </a:r>
            <a:br>
              <a:rPr lang="en-US" sz="6000" cap="small" dirty="0">
                <a:latin typeface="Britannic Bold" panose="020B0903060703020204" pitchFamily="34" charset="0"/>
              </a:rPr>
            </a:br>
            <a:r>
              <a:rPr lang="en-US" sz="6000" cap="small" dirty="0">
                <a:latin typeface="Britannic Bold" panose="020B0903060703020204" pitchFamily="34" charset="0"/>
              </a:rPr>
              <a:t>CAPABILITY DEVELOPMENT</a:t>
            </a:r>
            <a:endParaRPr lang="en-US" sz="6000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680159" y="5507026"/>
            <a:ext cx="6831673" cy="1086237"/>
          </a:xfrm>
        </p:spPr>
        <p:txBody>
          <a:bodyPr>
            <a:normAutofit fontScale="92500" lnSpcReduction="20000"/>
          </a:bodyPr>
          <a:lstStyle/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HIBA HASSAN</a:t>
            </a:r>
          </a:p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MSc Public Policy Management</a:t>
            </a:r>
          </a:p>
          <a:p>
            <a:pPr algn="ctr"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Data Analytics</a:t>
            </a:r>
          </a:p>
          <a:p>
            <a:pPr>
              <a:lnSpc>
                <a:spcPct val="102000"/>
              </a:lnSpc>
            </a:pPr>
            <a:endParaRPr lang="en-US" sz="2400" dirty="0">
              <a:solidFill>
                <a:schemeClr val="tx1"/>
              </a:solidFill>
              <a:latin typeface="Britannic Bold" panose="020B090306070302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3CBDBBB-1232-500E-684E-C576CF051D4D}"/>
              </a:ext>
            </a:extLst>
          </p:cNvPr>
          <p:cNvSpPr txBox="1">
            <a:spLocks/>
          </p:cNvSpPr>
          <p:nvPr/>
        </p:nvSpPr>
        <p:spPr>
          <a:xfrm>
            <a:off x="3744463" y="4263441"/>
            <a:ext cx="4703065" cy="632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A PAKISTAN PERSPECTIVE</a:t>
            </a:r>
          </a:p>
          <a:p>
            <a:endParaRPr lang="en-US" sz="2800" b="1" dirty="0">
              <a:solidFill>
                <a:schemeClr val="tx1"/>
              </a:solidFill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8040A-42B8-1086-012C-0CC7D07C32E2}"/>
              </a:ext>
            </a:extLst>
          </p:cNvPr>
          <p:cNvCxnSpPr>
            <a:cxnSpLocks/>
          </p:cNvCxnSpPr>
          <p:nvPr/>
        </p:nvCxnSpPr>
        <p:spPr>
          <a:xfrm>
            <a:off x="2907787" y="4049734"/>
            <a:ext cx="63764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439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095E55-09F3-69C7-51FD-CCAFE75D1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A068"/>
              </a:clrFrom>
              <a:clrTo>
                <a:srgbClr val="00A06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3" t="7976" r="6547" b="10529"/>
          <a:stretch/>
        </p:blipFill>
        <p:spPr bwMode="auto">
          <a:xfrm>
            <a:off x="2789686" y="1894114"/>
            <a:ext cx="6612628" cy="348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35172" y="278562"/>
            <a:ext cx="2841373" cy="923330"/>
          </a:xfrm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FUNDING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6938A-6357-5346-FA00-D498CF0B06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2793" y="1372087"/>
            <a:ext cx="1966130" cy="1950889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29EA29E-D27D-0E91-1BDE-FC6067002C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805877"/>
              </p:ext>
            </p:extLst>
          </p:nvPr>
        </p:nvGraphicFramePr>
        <p:xfrm>
          <a:off x="1208829" y="3493172"/>
          <a:ext cx="10294058" cy="262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PB">
            <a:extLst>
              <a:ext uri="{FF2B5EF4-FFF2-40B4-BE49-F238E27FC236}">
                <a16:creationId xmlns:a16="http://schemas.microsoft.com/office/drawing/2014/main" id="{7A184106-F479-ADFB-706B-5EFB9F6D6883}"/>
              </a:ext>
            </a:extLst>
          </p:cNvPr>
          <p:cNvSpPr/>
          <p:nvPr/>
        </p:nvSpPr>
        <p:spPr>
          <a:xfrm>
            <a:off x="108859" y="6309360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2E7CB631-6470-1DE4-D34C-8685F64796F0}"/>
              </a:ext>
            </a:extLst>
          </p:cNvPr>
          <p:cNvSpPr/>
          <p:nvPr/>
        </p:nvSpPr>
        <p:spPr>
          <a:xfrm>
            <a:off x="4229101" y="6309360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91E0F1E5-42BC-BF8A-3139-005B3174385F}"/>
              </a:ext>
            </a:extLst>
          </p:cNvPr>
          <p:cNvSpPr/>
          <p:nvPr/>
        </p:nvSpPr>
        <p:spPr>
          <a:xfrm>
            <a:off x="8144692" y="6309360"/>
            <a:ext cx="3931920" cy="548640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279458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630C05E-2065-0A6E-C82B-15A1E1812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9" r="22042" b="-2"/>
          <a:stretch/>
        </p:blipFill>
        <p:spPr>
          <a:xfrm>
            <a:off x="20" y="12"/>
            <a:ext cx="4065842" cy="3428311"/>
          </a:xfrm>
          <a:prstGeom prst="rect">
            <a:avLst/>
          </a:prstGeom>
          <a:noFill/>
        </p:spPr>
      </p:pic>
      <p:pic>
        <p:nvPicPr>
          <p:cNvPr id="5" name="Picture 2" descr="PAKISTAN-ECONOMY">
            <a:extLst>
              <a:ext uri="{FF2B5EF4-FFF2-40B4-BE49-F238E27FC236}">
                <a16:creationId xmlns:a16="http://schemas.microsoft.com/office/drawing/2014/main" id="{A81C838F-517D-C5B9-EFBB-9730EE48D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r="11848" b="-2"/>
          <a:stretch/>
        </p:blipFill>
        <p:spPr bwMode="auto">
          <a:xfrm>
            <a:off x="20" y="3428311"/>
            <a:ext cx="4067476" cy="34296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AKISTAN-RELIGION-SUFI-MUSIC">
            <a:extLst>
              <a:ext uri="{FF2B5EF4-FFF2-40B4-BE49-F238E27FC236}">
                <a16:creationId xmlns:a16="http://schemas.microsoft.com/office/drawing/2014/main" id="{210C493D-C214-E57E-2572-137EF4D85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15445" b="-2"/>
          <a:stretch/>
        </p:blipFill>
        <p:spPr bwMode="auto">
          <a:xfrm>
            <a:off x="4067496" y="-2"/>
            <a:ext cx="8136627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5E07C1-477B-4DB4-87D9-18DC24C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0F650B-69BF-F98B-3DED-5AB672593BB4}"/>
              </a:ext>
            </a:extLst>
          </p:cNvPr>
          <p:cNvSpPr txBox="1">
            <a:spLocks/>
          </p:cNvSpPr>
          <p:nvPr/>
        </p:nvSpPr>
        <p:spPr>
          <a:xfrm>
            <a:off x="6130294" y="4604559"/>
            <a:ext cx="5455800" cy="121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cap="all" dirty="0">
                <a:solidFill>
                  <a:schemeClr val="bg1"/>
                </a:solidFill>
                <a:latin typeface="Britannic Bold" panose="020B0903060703020204" pitchFamily="34" charset="0"/>
              </a:rPr>
              <a:t>ROAD TOWARDS PROGRESS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769B58-418E-4811-90BB-F5854D3C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429000"/>
            <a:ext cx="4050792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D08DD0D-2671-4DC7-B18C-CF5AE867B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5205" y="0"/>
            <a:ext cx="0" cy="6858003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633CD9-F113-0B6B-28B2-C55B8A41F905}"/>
              </a:ext>
            </a:extLst>
          </p:cNvPr>
          <p:cNvSpPr txBox="1"/>
          <p:nvPr/>
        </p:nvSpPr>
        <p:spPr>
          <a:xfrm>
            <a:off x="2591611" y="3227911"/>
            <a:ext cx="2873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 SOURCE:UNDP, PAKISTAN</a:t>
            </a:r>
          </a:p>
        </p:txBody>
      </p:sp>
    </p:spTree>
    <p:extLst>
      <p:ext uri="{BB962C8B-B14F-4D97-AF65-F5344CB8AC3E}">
        <p14:creationId xmlns:p14="http://schemas.microsoft.com/office/powerpoint/2010/main" val="27948047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F778BC-0C59-922F-AF2D-694751BBFEEF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92596E-37A6-C063-F3E6-6033C3134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0756" y="6018130"/>
            <a:ext cx="8097838" cy="369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--TARIQ MALIK,CHAIRMAN NADRA, PAKISTAN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02773-6270-4840-FEB4-97476C836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136338"/>
            <a:ext cx="11658600" cy="25853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Britannic Bold" panose="020B0903060703020204" pitchFamily="34" charset="0"/>
              </a:rPr>
              <a:t>THERE IS NO ‘ONE SIZE FITS ALL’ APPROACH TO BRIDGE THE SKILL-GAP AND DEVISE A FORWARD-LOOKING STRATEGY. </a:t>
            </a:r>
          </a:p>
          <a:p>
            <a:pPr marL="0" indent="0">
              <a:buNone/>
            </a:pPr>
            <a:endParaRPr lang="en-US" dirty="0"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ritannic Bold" panose="020B0903060703020204" pitchFamily="34" charset="0"/>
              </a:rPr>
              <a:t>DIGITAL RESKILLING AND CAPACITY BUILDING MUST BE TAILORED TO A VARIETY OF INDIVIDUAL AND SOCIETAL CONTEXTS.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C13FF-16C5-3520-20B7-6A59A56D7E00}"/>
              </a:ext>
            </a:extLst>
          </p:cNvPr>
          <p:cNvSpPr txBox="1"/>
          <p:nvPr/>
        </p:nvSpPr>
        <p:spPr>
          <a:xfrm>
            <a:off x="5362575" y="0"/>
            <a:ext cx="1466849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>
                <a:solidFill>
                  <a:schemeClr val="tx2"/>
                </a:solidFill>
                <a:latin typeface="Britannic Bold" panose="020B0903060703020204" pitchFamily="34" charset="0"/>
              </a:rPr>
              <a:t>“</a:t>
            </a:r>
            <a:endParaRPr lang="en-US" sz="199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1B4A-85FD-0FF0-FEA1-FCEF60B9022A}"/>
              </a:ext>
            </a:extLst>
          </p:cNvPr>
          <p:cNvSpPr txBox="1"/>
          <p:nvPr/>
        </p:nvSpPr>
        <p:spPr>
          <a:xfrm>
            <a:off x="5362574" y="4169229"/>
            <a:ext cx="1466849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>
                <a:solidFill>
                  <a:schemeClr val="tx2"/>
                </a:solidFill>
                <a:latin typeface="Britannic Bold" panose="020B0903060703020204" pitchFamily="34" charset="0"/>
              </a:rPr>
              <a:t>”</a:t>
            </a:r>
            <a:endParaRPr lang="en-US" sz="19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1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9" name="PB">
            <a:extLst>
              <a:ext uri="{FF2B5EF4-FFF2-40B4-BE49-F238E27FC236}">
                <a16:creationId xmlns:a16="http://schemas.microsoft.com/office/drawing/2014/main" id="{6CA063BB-F06F-2D38-209D-E56F57446C15}"/>
              </a:ext>
            </a:extLst>
          </p:cNvPr>
          <p:cNvSpPr/>
          <p:nvPr/>
        </p:nvSpPr>
        <p:spPr>
          <a:xfrm>
            <a:off x="8144692" y="6309360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6412" y="110000"/>
            <a:ext cx="4930152" cy="630780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EXPECTED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D889A-A826-6F89-EF69-35E6ABFE8227}"/>
              </a:ext>
            </a:extLst>
          </p:cNvPr>
          <p:cNvSpPr txBox="1"/>
          <p:nvPr/>
        </p:nvSpPr>
        <p:spPr>
          <a:xfrm>
            <a:off x="7723667" y="6150218"/>
            <a:ext cx="4404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UNDP Pakistan(2022),”Development Advocate Pakistan: Future of Work”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5E329-CB86-A611-F63B-7DC9BC1E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9417" y="850780"/>
            <a:ext cx="8877782" cy="5314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B517B-C6FC-FDDE-C2A4-A3200AB4ABF6}"/>
              </a:ext>
            </a:extLst>
          </p:cNvPr>
          <p:cNvSpPr txBox="1"/>
          <p:nvPr/>
        </p:nvSpPr>
        <p:spPr>
          <a:xfrm>
            <a:off x="312052" y="3671617"/>
            <a:ext cx="2962454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UNIQUELY TAILORED SKILL-DEVELOPPMENT PROGRAMS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DD07A844-E59E-4323-71C1-BA637C48D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070" y="1931831"/>
            <a:ext cx="1576418" cy="1576418"/>
          </a:xfrm>
          <a:prstGeom prst="rect">
            <a:avLst/>
          </a:prstGeom>
        </p:spPr>
      </p:pic>
      <p:sp>
        <p:nvSpPr>
          <p:cNvPr id="17" name="PB">
            <a:extLst>
              <a:ext uri="{FF2B5EF4-FFF2-40B4-BE49-F238E27FC236}">
                <a16:creationId xmlns:a16="http://schemas.microsoft.com/office/drawing/2014/main" id="{9FFF1635-D93D-EBA8-B8F6-592F6A225D10}"/>
              </a:ext>
            </a:extLst>
          </p:cNvPr>
          <p:cNvSpPr/>
          <p:nvPr/>
        </p:nvSpPr>
        <p:spPr>
          <a:xfrm>
            <a:off x="115388" y="6309360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18" name="PB">
            <a:extLst>
              <a:ext uri="{FF2B5EF4-FFF2-40B4-BE49-F238E27FC236}">
                <a16:creationId xmlns:a16="http://schemas.microsoft.com/office/drawing/2014/main" id="{015B50E7-BCF6-257D-C87D-18246C59719C}"/>
              </a:ext>
            </a:extLst>
          </p:cNvPr>
          <p:cNvSpPr/>
          <p:nvPr/>
        </p:nvSpPr>
        <p:spPr>
          <a:xfrm>
            <a:off x="4199708" y="6309360"/>
            <a:ext cx="3997235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</p:spTree>
    <p:extLst>
      <p:ext uri="{BB962C8B-B14F-4D97-AF65-F5344CB8AC3E}">
        <p14:creationId xmlns:p14="http://schemas.microsoft.com/office/powerpoint/2010/main" val="368165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6412" y="110000"/>
            <a:ext cx="4930152" cy="630780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EXPECTED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D889A-A826-6F89-EF69-35E6ABFE8227}"/>
              </a:ext>
            </a:extLst>
          </p:cNvPr>
          <p:cNvSpPr txBox="1"/>
          <p:nvPr/>
        </p:nvSpPr>
        <p:spPr>
          <a:xfrm>
            <a:off x="7787463" y="6097982"/>
            <a:ext cx="4404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UNDP Pakistan(2022),”Development Advocate Pakistan: Future of Work”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B517B-C6FC-FDDE-C2A4-A3200AB4ABF6}"/>
              </a:ext>
            </a:extLst>
          </p:cNvPr>
          <p:cNvSpPr txBox="1"/>
          <p:nvPr/>
        </p:nvSpPr>
        <p:spPr>
          <a:xfrm>
            <a:off x="312052" y="3671617"/>
            <a:ext cx="2962454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GIG-ECONOMY DEVELOPMENT</a:t>
            </a:r>
          </a:p>
        </p:txBody>
      </p:sp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DD07A844-E59E-4323-71C1-BA637C48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5070" y="1931831"/>
            <a:ext cx="1576418" cy="1576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30FCF6-AD64-55F2-89B5-65C587ED4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765" y="1012280"/>
            <a:ext cx="5449138" cy="440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12D917-D74E-980B-D1E2-13BFB67B10F7}"/>
              </a:ext>
            </a:extLst>
          </p:cNvPr>
          <p:cNvSpPr txBox="1"/>
          <p:nvPr/>
        </p:nvSpPr>
        <p:spPr>
          <a:xfrm>
            <a:off x="312052" y="4481316"/>
            <a:ext cx="44938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2021, Pakistan generated an amount of </a:t>
            </a: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USD 500 million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entirely from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freelancing.</a:t>
            </a:r>
          </a:p>
        </p:txBody>
      </p:sp>
      <p:sp>
        <p:nvSpPr>
          <p:cNvPr id="18" name="PB">
            <a:extLst>
              <a:ext uri="{FF2B5EF4-FFF2-40B4-BE49-F238E27FC236}">
                <a16:creationId xmlns:a16="http://schemas.microsoft.com/office/drawing/2014/main" id="{41515996-DFBF-45A9-A19F-B097368B6E7E}"/>
              </a:ext>
            </a:extLst>
          </p:cNvPr>
          <p:cNvSpPr/>
          <p:nvPr/>
        </p:nvSpPr>
        <p:spPr>
          <a:xfrm>
            <a:off x="115388" y="6309360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19" name="PB">
            <a:extLst>
              <a:ext uri="{FF2B5EF4-FFF2-40B4-BE49-F238E27FC236}">
                <a16:creationId xmlns:a16="http://schemas.microsoft.com/office/drawing/2014/main" id="{7320223C-AF99-8A27-6F46-873FDE05EABB}"/>
              </a:ext>
            </a:extLst>
          </p:cNvPr>
          <p:cNvSpPr/>
          <p:nvPr/>
        </p:nvSpPr>
        <p:spPr>
          <a:xfrm>
            <a:off x="4232365" y="6309360"/>
            <a:ext cx="3931920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20" name="PB">
            <a:extLst>
              <a:ext uri="{FF2B5EF4-FFF2-40B4-BE49-F238E27FC236}">
                <a16:creationId xmlns:a16="http://schemas.microsoft.com/office/drawing/2014/main" id="{B5E66EBD-2618-5562-3D0A-49272FBD3BE0}"/>
              </a:ext>
            </a:extLst>
          </p:cNvPr>
          <p:cNvSpPr/>
          <p:nvPr/>
        </p:nvSpPr>
        <p:spPr>
          <a:xfrm>
            <a:off x="8144692" y="6309360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364027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6412" y="110000"/>
            <a:ext cx="4930152" cy="630780"/>
          </a:xfrm>
          <a:solidFill>
            <a:srgbClr val="002060"/>
          </a:solidFill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EXPECTED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D889A-A826-6F89-EF69-35E6ABFE8227}"/>
              </a:ext>
            </a:extLst>
          </p:cNvPr>
          <p:cNvSpPr txBox="1"/>
          <p:nvPr/>
        </p:nvSpPr>
        <p:spPr>
          <a:xfrm>
            <a:off x="8223589" y="6111578"/>
            <a:ext cx="44045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Khud.org, Learning and Knowledge Development Facility, UNIDO </a:t>
            </a:r>
          </a:p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B517B-C6FC-FDDE-C2A4-A3200AB4ABF6}"/>
              </a:ext>
            </a:extLst>
          </p:cNvPr>
          <p:cNvSpPr txBox="1"/>
          <p:nvPr/>
        </p:nvSpPr>
        <p:spPr>
          <a:xfrm>
            <a:off x="312052" y="3671617"/>
            <a:ext cx="2962454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IMPACT OF EXISTING, SIMILAR MODELS</a:t>
            </a:r>
          </a:p>
        </p:txBody>
      </p:sp>
      <p:pic>
        <p:nvPicPr>
          <p:cNvPr id="13" name="Graphic 12" descr="Badge 3 with solid fill">
            <a:extLst>
              <a:ext uri="{FF2B5EF4-FFF2-40B4-BE49-F238E27FC236}">
                <a16:creationId xmlns:a16="http://schemas.microsoft.com/office/drawing/2014/main" id="{DD07A844-E59E-4323-71C1-BA637C48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5070" y="1931831"/>
            <a:ext cx="1576418" cy="1576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46DC65-C05D-5178-7CB8-41B65C753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06" y="904920"/>
            <a:ext cx="8810847" cy="2199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759C8-5F73-0999-38C2-6EFADC19F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17"/>
          <a:stretch/>
        </p:blipFill>
        <p:spPr>
          <a:xfrm>
            <a:off x="3381717" y="3508249"/>
            <a:ext cx="8703636" cy="2199787"/>
          </a:xfrm>
          <a:prstGeom prst="rect">
            <a:avLst/>
          </a:prstGeom>
        </p:spPr>
      </p:pic>
      <p:sp>
        <p:nvSpPr>
          <p:cNvPr id="14" name="PB">
            <a:extLst>
              <a:ext uri="{FF2B5EF4-FFF2-40B4-BE49-F238E27FC236}">
                <a16:creationId xmlns:a16="http://schemas.microsoft.com/office/drawing/2014/main" id="{9F9200C4-3F72-E79F-A421-72F9AA3C43B4}"/>
              </a:ext>
            </a:extLst>
          </p:cNvPr>
          <p:cNvSpPr/>
          <p:nvPr/>
        </p:nvSpPr>
        <p:spPr>
          <a:xfrm>
            <a:off x="115388" y="6309360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15" name="PB">
            <a:extLst>
              <a:ext uri="{FF2B5EF4-FFF2-40B4-BE49-F238E27FC236}">
                <a16:creationId xmlns:a16="http://schemas.microsoft.com/office/drawing/2014/main" id="{14E9E552-FB8D-5E9E-9DC3-00720E9CD76B}"/>
              </a:ext>
            </a:extLst>
          </p:cNvPr>
          <p:cNvSpPr/>
          <p:nvPr/>
        </p:nvSpPr>
        <p:spPr>
          <a:xfrm>
            <a:off x="4232366" y="6309360"/>
            <a:ext cx="3931920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15543577-EC87-87AE-E8E5-4070E468BE3C}"/>
              </a:ext>
            </a:extLst>
          </p:cNvPr>
          <p:cNvSpPr/>
          <p:nvPr/>
        </p:nvSpPr>
        <p:spPr>
          <a:xfrm>
            <a:off x="8144692" y="6309360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188706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0F1A83-64B0-AC2B-785B-E6E91D5C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80" cy="686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B075E-E482-CCA7-E69F-D0DD4494D7EA}"/>
              </a:ext>
            </a:extLst>
          </p:cNvPr>
          <p:cNvSpPr txBox="1"/>
          <p:nvPr/>
        </p:nvSpPr>
        <p:spPr>
          <a:xfrm>
            <a:off x="0" y="6646683"/>
            <a:ext cx="28738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 SOURCE: adobe stock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8AAB0-8321-B061-FB6F-A9A88F1DBF77}"/>
              </a:ext>
            </a:extLst>
          </p:cNvPr>
          <p:cNvSpPr txBox="1"/>
          <p:nvPr/>
        </p:nvSpPr>
        <p:spPr>
          <a:xfrm>
            <a:off x="0" y="736396"/>
            <a:ext cx="1219198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ritannic Bold" panose="020B0903060703020204" pitchFamily="34" charset="0"/>
              </a:rPr>
              <a:t>ARE YOU READY TO INVEST INTO A REFINED FUTURE OF PAKISTAN?</a:t>
            </a:r>
          </a:p>
        </p:txBody>
      </p:sp>
    </p:spTree>
    <p:extLst>
      <p:ext uri="{BB962C8B-B14F-4D97-AF65-F5344CB8AC3E}">
        <p14:creationId xmlns:p14="http://schemas.microsoft.com/office/powerpoint/2010/main" val="303323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" y="179475"/>
            <a:ext cx="11816862" cy="65385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73616" y="2167579"/>
            <a:ext cx="6330332" cy="1080250"/>
          </a:xfrm>
        </p:spPr>
        <p:txBody>
          <a:bodyPr/>
          <a:lstStyle/>
          <a:p>
            <a:r>
              <a:rPr lang="en-US" sz="8000" dirty="0">
                <a:latin typeface="Britannic Bold" panose="020B0903060703020204" pitchFamily="34" charset="0"/>
              </a:rPr>
              <a:t>THANKYOU</a:t>
            </a:r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id="{BA62D616-C355-46BC-B4B6-8254E2BE6EE7}"/>
              </a:ext>
            </a:extLst>
          </p:cNvPr>
          <p:cNvCxnSpPr/>
          <p:nvPr/>
        </p:nvCxnSpPr>
        <p:spPr>
          <a:xfrm>
            <a:off x="3584448" y="3224564"/>
            <a:ext cx="5108668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510169" y="3418367"/>
            <a:ext cx="5171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buClr>
                <a:srgbClr val="72A376"/>
              </a:buClr>
              <a:buSzPct val="70000"/>
            </a:pPr>
            <a:r>
              <a:rPr lang="en-US" sz="3200" dirty="0">
                <a:solidFill>
                  <a:schemeClr val="bg1"/>
                </a:solidFill>
                <a:latin typeface="Stencil" panose="040409050D0802020404" pitchFamily="82" charset="0"/>
                <a:ea typeface="Tahoma" panose="020B0604030504040204" pitchFamily="34" charset="0"/>
                <a:cs typeface="Times New Roman" panose="02020603050405020304" pitchFamily="18" charset="0"/>
              </a:rPr>
              <a:t>QUESTIONS AND ANSWERS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2A3D1D-E830-69F5-19C4-347DC8757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59" y="5507026"/>
            <a:ext cx="6831673" cy="1086237"/>
          </a:xfrm>
        </p:spPr>
        <p:txBody>
          <a:bodyPr>
            <a:normAutofit fontScale="85000" lnSpcReduction="20000"/>
          </a:bodyPr>
          <a:lstStyle/>
          <a:p>
            <a:pPr algn="ctr">
              <a:spcAft>
                <a:spcPts val="0"/>
              </a:spcAft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HIBA HASSAN</a:t>
            </a:r>
          </a:p>
          <a:p>
            <a:pPr algn="ctr">
              <a:spcAft>
                <a:spcPts val="0"/>
              </a:spcAft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MSc Public Policy Management</a:t>
            </a:r>
          </a:p>
          <a:p>
            <a:pPr algn="ctr">
              <a:spcAft>
                <a:spcPts val="0"/>
              </a:spcAft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Data Analytics</a:t>
            </a:r>
          </a:p>
          <a:p>
            <a:pPr>
              <a:lnSpc>
                <a:spcPct val="102000"/>
              </a:lnSpc>
            </a:pPr>
            <a:endParaRPr lang="en-US" sz="2400" dirty="0">
              <a:latin typeface="Britannic Bold" panose="020B0903060703020204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2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id="{BA62D616-C355-46BC-B4B6-8254E2BE6EE7}"/>
              </a:ext>
            </a:extLst>
          </p:cNvPr>
          <p:cNvCxnSpPr/>
          <p:nvPr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1EF75A3-C09D-4991-B66E-2CADD8AFE1EC}"/>
              </a:ext>
            </a:extLst>
          </p:cNvPr>
          <p:cNvSpPr/>
          <p:nvPr/>
        </p:nvSpPr>
        <p:spPr>
          <a:xfrm>
            <a:off x="5254934" y="626558"/>
            <a:ext cx="1682133" cy="41335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Logo here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" y="159730"/>
            <a:ext cx="11816862" cy="65385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7624" y="812889"/>
            <a:ext cx="3716750" cy="1310866"/>
          </a:xfrm>
        </p:spPr>
        <p:txBody>
          <a:bodyPr/>
          <a:lstStyle/>
          <a:p>
            <a:r>
              <a:rPr lang="en-US" sz="6600" dirty="0">
                <a:latin typeface="Britannic Bold" panose="020B0903060703020204" pitchFamily="34" charset="0"/>
              </a:rPr>
              <a:t>AGENDA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052100-B7F8-CA99-BB7D-8C3BBF178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911168"/>
              </p:ext>
            </p:extLst>
          </p:nvPr>
        </p:nvGraphicFramePr>
        <p:xfrm>
          <a:off x="653143" y="1830294"/>
          <a:ext cx="10885713" cy="375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368679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bour Force Work Under Difficult Conditions To Complete Commonwealth Games">
            <a:extLst>
              <a:ext uri="{FF2B5EF4-FFF2-40B4-BE49-F238E27FC236}">
                <a16:creationId xmlns:a16="http://schemas.microsoft.com/office/drawing/2014/main" id="{F2A9266B-D79C-ED15-669C-0E896A2D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68A9E19-547E-E3D7-776B-75C94A16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A1891A-6921-B701-72D5-79A89B934391}"/>
              </a:ext>
            </a:extLst>
          </p:cNvPr>
          <p:cNvSpPr/>
          <p:nvPr/>
        </p:nvSpPr>
        <p:spPr>
          <a:xfrm>
            <a:off x="150464" y="2080969"/>
            <a:ext cx="4560432" cy="823680"/>
          </a:xfrm>
          <a:custGeom>
            <a:avLst/>
            <a:gdLst>
              <a:gd name="connsiteX0" fmla="*/ 0 w 4560432"/>
              <a:gd name="connsiteY0" fmla="*/ 137283 h 823680"/>
              <a:gd name="connsiteX1" fmla="*/ 137283 w 4560432"/>
              <a:gd name="connsiteY1" fmla="*/ 0 h 823680"/>
              <a:gd name="connsiteX2" fmla="*/ 4423149 w 4560432"/>
              <a:gd name="connsiteY2" fmla="*/ 0 h 823680"/>
              <a:gd name="connsiteX3" fmla="*/ 4560432 w 4560432"/>
              <a:gd name="connsiteY3" fmla="*/ 137283 h 823680"/>
              <a:gd name="connsiteX4" fmla="*/ 4560432 w 4560432"/>
              <a:gd name="connsiteY4" fmla="*/ 686397 h 823680"/>
              <a:gd name="connsiteX5" fmla="*/ 4423149 w 4560432"/>
              <a:gd name="connsiteY5" fmla="*/ 823680 h 823680"/>
              <a:gd name="connsiteX6" fmla="*/ 137283 w 4560432"/>
              <a:gd name="connsiteY6" fmla="*/ 823680 h 823680"/>
              <a:gd name="connsiteX7" fmla="*/ 0 w 4560432"/>
              <a:gd name="connsiteY7" fmla="*/ 686397 h 823680"/>
              <a:gd name="connsiteX8" fmla="*/ 0 w 4560432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32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4423149" y="0"/>
                </a:lnTo>
                <a:cubicBezTo>
                  <a:pt x="4498968" y="0"/>
                  <a:pt x="4560432" y="61464"/>
                  <a:pt x="4560432" y="137283"/>
                </a:cubicBezTo>
                <a:lnTo>
                  <a:pt x="4560432" y="686397"/>
                </a:lnTo>
                <a:cubicBezTo>
                  <a:pt x="4560432" y="762216"/>
                  <a:pt x="4498968" y="823680"/>
                  <a:pt x="4423149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789" tIns="108789" rIns="108789" bIns="10878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ARE A </a:t>
            </a:r>
            <a:r>
              <a:rPr lang="en-US" sz="1800" b="1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14-YEAR</a:t>
            </a:r>
            <a:r>
              <a:rPr lang="en-US" sz="1800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-OLD</a:t>
            </a:r>
            <a:endParaRPr lang="en-US" sz="180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1FFD50-999D-334A-B565-5FC3ED6C8B3C}"/>
              </a:ext>
            </a:extLst>
          </p:cNvPr>
          <p:cNvSpPr/>
          <p:nvPr/>
        </p:nvSpPr>
        <p:spPr>
          <a:xfrm>
            <a:off x="150464" y="3031369"/>
            <a:ext cx="4560432" cy="823680"/>
          </a:xfrm>
          <a:custGeom>
            <a:avLst/>
            <a:gdLst>
              <a:gd name="connsiteX0" fmla="*/ 0 w 4560432"/>
              <a:gd name="connsiteY0" fmla="*/ 137283 h 823680"/>
              <a:gd name="connsiteX1" fmla="*/ 137283 w 4560432"/>
              <a:gd name="connsiteY1" fmla="*/ 0 h 823680"/>
              <a:gd name="connsiteX2" fmla="*/ 4423149 w 4560432"/>
              <a:gd name="connsiteY2" fmla="*/ 0 h 823680"/>
              <a:gd name="connsiteX3" fmla="*/ 4560432 w 4560432"/>
              <a:gd name="connsiteY3" fmla="*/ 137283 h 823680"/>
              <a:gd name="connsiteX4" fmla="*/ 4560432 w 4560432"/>
              <a:gd name="connsiteY4" fmla="*/ 686397 h 823680"/>
              <a:gd name="connsiteX5" fmla="*/ 4423149 w 4560432"/>
              <a:gd name="connsiteY5" fmla="*/ 823680 h 823680"/>
              <a:gd name="connsiteX6" fmla="*/ 137283 w 4560432"/>
              <a:gd name="connsiteY6" fmla="*/ 823680 h 823680"/>
              <a:gd name="connsiteX7" fmla="*/ 0 w 4560432"/>
              <a:gd name="connsiteY7" fmla="*/ 686397 h 823680"/>
              <a:gd name="connsiteX8" fmla="*/ 0 w 4560432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32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4423149" y="0"/>
                </a:lnTo>
                <a:cubicBezTo>
                  <a:pt x="4498968" y="0"/>
                  <a:pt x="4560432" y="61464"/>
                  <a:pt x="4560432" y="137283"/>
                </a:cubicBezTo>
                <a:lnTo>
                  <a:pt x="4560432" y="686397"/>
                </a:lnTo>
                <a:cubicBezTo>
                  <a:pt x="4560432" y="762216"/>
                  <a:pt x="4498968" y="823680"/>
                  <a:pt x="4423149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789" tIns="108789" rIns="108789" bIns="10878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ONLY COMPLETED </a:t>
            </a:r>
            <a:r>
              <a:rPr lang="en-US" sz="1800" b="1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SCHOOLING TILL GRADE 5 </a:t>
            </a:r>
            <a:endParaRPr lang="en-US" sz="1800" b="1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55D9DB-85AE-9BA9-C7FE-A11CA07A6C7E}"/>
              </a:ext>
            </a:extLst>
          </p:cNvPr>
          <p:cNvSpPr/>
          <p:nvPr/>
        </p:nvSpPr>
        <p:spPr>
          <a:xfrm>
            <a:off x="150464" y="3981769"/>
            <a:ext cx="4560432" cy="823680"/>
          </a:xfrm>
          <a:custGeom>
            <a:avLst/>
            <a:gdLst>
              <a:gd name="connsiteX0" fmla="*/ 0 w 4560432"/>
              <a:gd name="connsiteY0" fmla="*/ 137283 h 823680"/>
              <a:gd name="connsiteX1" fmla="*/ 137283 w 4560432"/>
              <a:gd name="connsiteY1" fmla="*/ 0 h 823680"/>
              <a:gd name="connsiteX2" fmla="*/ 4423149 w 4560432"/>
              <a:gd name="connsiteY2" fmla="*/ 0 h 823680"/>
              <a:gd name="connsiteX3" fmla="*/ 4560432 w 4560432"/>
              <a:gd name="connsiteY3" fmla="*/ 137283 h 823680"/>
              <a:gd name="connsiteX4" fmla="*/ 4560432 w 4560432"/>
              <a:gd name="connsiteY4" fmla="*/ 686397 h 823680"/>
              <a:gd name="connsiteX5" fmla="*/ 4423149 w 4560432"/>
              <a:gd name="connsiteY5" fmla="*/ 823680 h 823680"/>
              <a:gd name="connsiteX6" fmla="*/ 137283 w 4560432"/>
              <a:gd name="connsiteY6" fmla="*/ 823680 h 823680"/>
              <a:gd name="connsiteX7" fmla="*/ 0 w 4560432"/>
              <a:gd name="connsiteY7" fmla="*/ 686397 h 823680"/>
              <a:gd name="connsiteX8" fmla="*/ 0 w 4560432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32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4423149" y="0"/>
                </a:lnTo>
                <a:cubicBezTo>
                  <a:pt x="4498968" y="0"/>
                  <a:pt x="4560432" y="61464"/>
                  <a:pt x="4560432" y="137283"/>
                </a:cubicBezTo>
                <a:lnTo>
                  <a:pt x="4560432" y="686397"/>
                </a:lnTo>
                <a:cubicBezTo>
                  <a:pt x="4560432" y="762216"/>
                  <a:pt x="4498968" y="823680"/>
                  <a:pt x="4423149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789" tIns="108789" rIns="108789" bIns="10878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WORKING UPTO 10 HOURS </a:t>
            </a:r>
            <a:r>
              <a:rPr lang="en-US" sz="1800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DAY</a:t>
            </a:r>
            <a:endParaRPr lang="en-US" sz="180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BE6AA4-CC41-E28D-45AB-949474B2F310}"/>
              </a:ext>
            </a:extLst>
          </p:cNvPr>
          <p:cNvSpPr/>
          <p:nvPr/>
        </p:nvSpPr>
        <p:spPr>
          <a:xfrm>
            <a:off x="150464" y="4932169"/>
            <a:ext cx="4560432" cy="823680"/>
          </a:xfrm>
          <a:custGeom>
            <a:avLst/>
            <a:gdLst>
              <a:gd name="connsiteX0" fmla="*/ 0 w 4560432"/>
              <a:gd name="connsiteY0" fmla="*/ 137283 h 823680"/>
              <a:gd name="connsiteX1" fmla="*/ 137283 w 4560432"/>
              <a:gd name="connsiteY1" fmla="*/ 0 h 823680"/>
              <a:gd name="connsiteX2" fmla="*/ 4423149 w 4560432"/>
              <a:gd name="connsiteY2" fmla="*/ 0 h 823680"/>
              <a:gd name="connsiteX3" fmla="*/ 4560432 w 4560432"/>
              <a:gd name="connsiteY3" fmla="*/ 137283 h 823680"/>
              <a:gd name="connsiteX4" fmla="*/ 4560432 w 4560432"/>
              <a:gd name="connsiteY4" fmla="*/ 686397 h 823680"/>
              <a:gd name="connsiteX5" fmla="*/ 4423149 w 4560432"/>
              <a:gd name="connsiteY5" fmla="*/ 823680 h 823680"/>
              <a:gd name="connsiteX6" fmla="*/ 137283 w 4560432"/>
              <a:gd name="connsiteY6" fmla="*/ 823680 h 823680"/>
              <a:gd name="connsiteX7" fmla="*/ 0 w 4560432"/>
              <a:gd name="connsiteY7" fmla="*/ 686397 h 823680"/>
              <a:gd name="connsiteX8" fmla="*/ 0 w 4560432"/>
              <a:gd name="connsiteY8" fmla="*/ 137283 h 82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432" h="823680">
                <a:moveTo>
                  <a:pt x="0" y="137283"/>
                </a:moveTo>
                <a:cubicBezTo>
                  <a:pt x="0" y="61464"/>
                  <a:pt x="61464" y="0"/>
                  <a:pt x="137283" y="0"/>
                </a:cubicBezTo>
                <a:lnTo>
                  <a:pt x="4423149" y="0"/>
                </a:lnTo>
                <a:cubicBezTo>
                  <a:pt x="4498968" y="0"/>
                  <a:pt x="4560432" y="61464"/>
                  <a:pt x="4560432" y="137283"/>
                </a:cubicBezTo>
                <a:lnTo>
                  <a:pt x="4560432" y="686397"/>
                </a:lnTo>
                <a:cubicBezTo>
                  <a:pt x="4560432" y="762216"/>
                  <a:pt x="4498968" y="823680"/>
                  <a:pt x="4423149" y="823680"/>
                </a:cubicBezTo>
                <a:lnTo>
                  <a:pt x="137283" y="823680"/>
                </a:lnTo>
                <a:cubicBezTo>
                  <a:pt x="61464" y="823680"/>
                  <a:pt x="0" y="762216"/>
                  <a:pt x="0" y="686397"/>
                </a:cubicBezTo>
                <a:lnTo>
                  <a:pt x="0" y="137283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789" tIns="108789" rIns="108789" bIns="108789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PIECE OF FLATBREAD </a:t>
            </a:r>
            <a:r>
              <a:rPr lang="en-US" sz="1800" kern="1200" baseline="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 THE ONLY MEAL YOU HAVE FOR THE DAY</a:t>
            </a:r>
            <a:endParaRPr lang="en-US" sz="1800" kern="1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2B178CE-1695-3632-3B39-9AD82C517475}"/>
              </a:ext>
            </a:extLst>
          </p:cNvPr>
          <p:cNvSpPr txBox="1">
            <a:spLocks/>
          </p:cNvSpPr>
          <p:nvPr/>
        </p:nvSpPr>
        <p:spPr>
          <a:xfrm>
            <a:off x="7315200" y="3206187"/>
            <a:ext cx="4876795" cy="18519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THINK YOU CAN SURVIVE LIKE THIS FOR THE NEXT 20 YEARS?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AD9014BB-F413-5292-0DCE-2B9E0609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434" y="266277"/>
            <a:ext cx="5201267" cy="711785"/>
          </a:xfrm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IMAGINE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38EC0-4BA0-91D4-2D03-3C1AE01C26DF}"/>
              </a:ext>
            </a:extLst>
          </p:cNvPr>
          <p:cNvSpPr txBox="1"/>
          <p:nvPr/>
        </p:nvSpPr>
        <p:spPr>
          <a:xfrm>
            <a:off x="10733313" y="6603160"/>
            <a:ext cx="1458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getty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7042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kistan, Sind, Karachi, boy cleaning tools">
            <a:extLst>
              <a:ext uri="{FF2B5EF4-FFF2-40B4-BE49-F238E27FC236}">
                <a16:creationId xmlns:a16="http://schemas.microsoft.com/office/drawing/2014/main" id="{D031457E-28A9-2BCF-4325-CB56F9C97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" b="9339"/>
          <a:stretch/>
        </p:blipFill>
        <p:spPr bwMode="auto">
          <a:xfrm>
            <a:off x="-55598" y="0"/>
            <a:ext cx="123031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CF57B9D-D17E-51D3-59C5-47219897BA47}"/>
              </a:ext>
            </a:extLst>
          </p:cNvPr>
          <p:cNvSpPr txBox="1">
            <a:spLocks/>
          </p:cNvSpPr>
          <p:nvPr/>
        </p:nvSpPr>
        <p:spPr>
          <a:xfrm>
            <a:off x="7275104" y="3876282"/>
            <a:ext cx="4972493" cy="19474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cap="all" dirty="0">
                <a:solidFill>
                  <a:srgbClr val="FFFFFF"/>
                </a:solidFill>
                <a:latin typeface="Britannic Bold" panose="020B0903060703020204" pitchFamily="34" charset="0"/>
              </a:rPr>
              <a:t>THE CURRENT </a:t>
            </a:r>
          </a:p>
          <a:p>
            <a:pPr algn="ctr">
              <a:spcAft>
                <a:spcPts val="600"/>
              </a:spcAft>
            </a:pPr>
            <a:r>
              <a:rPr lang="en-US" sz="3200" cap="all" dirty="0">
                <a:solidFill>
                  <a:srgbClr val="FFFFFF"/>
                </a:solidFill>
                <a:latin typeface="Britannic Bold" panose="020B0903060703020204" pitchFamily="34" charset="0"/>
              </a:rPr>
              <a:t>HUMAN DEVELOPMENT PARADIGM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2DAF7-10FE-6A70-1A6B-0A8F56C90387}"/>
              </a:ext>
            </a:extLst>
          </p:cNvPr>
          <p:cNvSpPr txBox="1"/>
          <p:nvPr/>
        </p:nvSpPr>
        <p:spPr>
          <a:xfrm>
            <a:off x="-55598" y="5485188"/>
            <a:ext cx="273989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Pakistan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Boy cleaning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4B1E5-C80C-1343-7EC3-54D452EB72F0}"/>
              </a:ext>
            </a:extLst>
          </p:cNvPr>
          <p:cNvSpPr txBox="1"/>
          <p:nvPr/>
        </p:nvSpPr>
        <p:spPr>
          <a:xfrm>
            <a:off x="-55598" y="5823742"/>
            <a:ext cx="1458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getty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2798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,100 Education Illustrations - Free in SVG, PNG, EPS - IconScout">
            <a:extLst>
              <a:ext uri="{FF2B5EF4-FFF2-40B4-BE49-F238E27FC236}">
                <a16:creationId xmlns:a16="http://schemas.microsoft.com/office/drawing/2014/main" id="{A03BF010-1DB1-E395-8F91-CD77EF81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7353">
            <a:off x="9306707" y="2255438"/>
            <a:ext cx="40100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47196" y="257348"/>
            <a:ext cx="4497605" cy="657052"/>
          </a:xfrm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KEY STATISTICS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C71C4B-49BB-6F1F-9DB1-276AEBF62DFC}"/>
              </a:ext>
            </a:extLst>
          </p:cNvPr>
          <p:cNvGrpSpPr/>
          <p:nvPr/>
        </p:nvGrpSpPr>
        <p:grpSpPr>
          <a:xfrm>
            <a:off x="3648892" y="1307521"/>
            <a:ext cx="4894211" cy="4761800"/>
            <a:chOff x="3862423" y="1306656"/>
            <a:chExt cx="4894211" cy="47618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AE0BFA8-9290-CF25-4067-9151310F069B}"/>
                </a:ext>
              </a:extLst>
            </p:cNvPr>
            <p:cNvSpPr/>
            <p:nvPr/>
          </p:nvSpPr>
          <p:spPr>
            <a:xfrm>
              <a:off x="3862423" y="1306656"/>
              <a:ext cx="2692349" cy="1076939"/>
            </a:xfrm>
            <a:custGeom>
              <a:avLst/>
              <a:gdLst>
                <a:gd name="connsiteX0" fmla="*/ 0 w 2692349"/>
                <a:gd name="connsiteY0" fmla="*/ 0 h 1076939"/>
                <a:gd name="connsiteX1" fmla="*/ 2512856 w 2692349"/>
                <a:gd name="connsiteY1" fmla="*/ 0 h 1076939"/>
                <a:gd name="connsiteX2" fmla="*/ 2692349 w 2692349"/>
                <a:gd name="connsiteY2" fmla="*/ 179493 h 1076939"/>
                <a:gd name="connsiteX3" fmla="*/ 2692349 w 2692349"/>
                <a:gd name="connsiteY3" fmla="*/ 1076939 h 1076939"/>
                <a:gd name="connsiteX4" fmla="*/ 2692349 w 2692349"/>
                <a:gd name="connsiteY4" fmla="*/ 1076939 h 1076939"/>
                <a:gd name="connsiteX5" fmla="*/ 179493 w 2692349"/>
                <a:gd name="connsiteY5" fmla="*/ 1076939 h 1076939"/>
                <a:gd name="connsiteX6" fmla="*/ 0 w 2692349"/>
                <a:gd name="connsiteY6" fmla="*/ 897446 h 1076939"/>
                <a:gd name="connsiteX7" fmla="*/ 0 w 2692349"/>
                <a:gd name="connsiteY7" fmla="*/ 0 h 107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49" h="1076939">
                  <a:moveTo>
                    <a:pt x="0" y="0"/>
                  </a:moveTo>
                  <a:lnTo>
                    <a:pt x="2512856" y="0"/>
                  </a:lnTo>
                  <a:lnTo>
                    <a:pt x="2692349" y="179493"/>
                  </a:lnTo>
                  <a:lnTo>
                    <a:pt x="2692349" y="1076939"/>
                  </a:lnTo>
                  <a:lnTo>
                    <a:pt x="2692349" y="1076939"/>
                  </a:lnTo>
                  <a:lnTo>
                    <a:pt x="179493" y="1076939"/>
                  </a:lnTo>
                  <a:lnTo>
                    <a:pt x="0" y="897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977" tIns="120862" rIns="89747" bIns="120862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9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 161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7656AA-96C0-1000-E61A-1676E206597E}"/>
                </a:ext>
              </a:extLst>
            </p:cNvPr>
            <p:cNvSpPr/>
            <p:nvPr/>
          </p:nvSpPr>
          <p:spPr>
            <a:xfrm>
              <a:off x="6521985" y="1399924"/>
              <a:ext cx="2234649" cy="893859"/>
            </a:xfrm>
            <a:custGeom>
              <a:avLst/>
              <a:gdLst>
                <a:gd name="connsiteX0" fmla="*/ 0 w 2234649"/>
                <a:gd name="connsiteY0" fmla="*/ 0 h 893859"/>
                <a:gd name="connsiteX1" fmla="*/ 2085670 w 2234649"/>
                <a:gd name="connsiteY1" fmla="*/ 0 h 893859"/>
                <a:gd name="connsiteX2" fmla="*/ 2234649 w 2234649"/>
                <a:gd name="connsiteY2" fmla="*/ 148979 h 893859"/>
                <a:gd name="connsiteX3" fmla="*/ 2234649 w 2234649"/>
                <a:gd name="connsiteY3" fmla="*/ 893859 h 893859"/>
                <a:gd name="connsiteX4" fmla="*/ 2234649 w 2234649"/>
                <a:gd name="connsiteY4" fmla="*/ 893859 h 893859"/>
                <a:gd name="connsiteX5" fmla="*/ 148979 w 2234649"/>
                <a:gd name="connsiteY5" fmla="*/ 893859 h 893859"/>
                <a:gd name="connsiteX6" fmla="*/ 0 w 2234649"/>
                <a:gd name="connsiteY6" fmla="*/ 744880 h 893859"/>
                <a:gd name="connsiteX7" fmla="*/ 0 w 2234649"/>
                <a:gd name="connsiteY7" fmla="*/ 0 h 89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4649" h="893859">
                  <a:moveTo>
                    <a:pt x="0" y="0"/>
                  </a:moveTo>
                  <a:lnTo>
                    <a:pt x="2085670" y="0"/>
                  </a:lnTo>
                  <a:lnTo>
                    <a:pt x="2234649" y="148979"/>
                  </a:lnTo>
                  <a:lnTo>
                    <a:pt x="2234649" y="893859"/>
                  </a:lnTo>
                  <a:lnTo>
                    <a:pt x="2234649" y="893859"/>
                  </a:lnTo>
                  <a:lnTo>
                    <a:pt x="148979" y="893859"/>
                  </a:lnTo>
                  <a:lnTo>
                    <a:pt x="0" y="744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solidFill>
                <a:schemeClr val="tx2">
                  <a:alpha val="90000"/>
                </a:schemeClr>
              </a:solidFill>
            </a:ln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350" tIns="85920" rIns="74490" bIns="859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192 on the </a:t>
              </a:r>
              <a:r>
                <a:rPr lang="en-US" sz="1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HDI(</a:t>
              </a:r>
              <a:r>
                <a:rPr lang="en-US" sz="1800" b="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2022)</a:t>
              </a:r>
              <a:endParaRPr lang="en-US" sz="1800" b="1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B0E52D-42CD-9D5B-1F0A-05481536A305}"/>
                </a:ext>
              </a:extLst>
            </p:cNvPr>
            <p:cNvSpPr/>
            <p:nvPr/>
          </p:nvSpPr>
          <p:spPr>
            <a:xfrm>
              <a:off x="3862423" y="2536095"/>
              <a:ext cx="2692349" cy="1076939"/>
            </a:xfrm>
            <a:custGeom>
              <a:avLst/>
              <a:gdLst>
                <a:gd name="connsiteX0" fmla="*/ 0 w 2692349"/>
                <a:gd name="connsiteY0" fmla="*/ 0 h 1076939"/>
                <a:gd name="connsiteX1" fmla="*/ 2512856 w 2692349"/>
                <a:gd name="connsiteY1" fmla="*/ 0 h 1076939"/>
                <a:gd name="connsiteX2" fmla="*/ 2692349 w 2692349"/>
                <a:gd name="connsiteY2" fmla="*/ 179493 h 1076939"/>
                <a:gd name="connsiteX3" fmla="*/ 2692349 w 2692349"/>
                <a:gd name="connsiteY3" fmla="*/ 1076939 h 1076939"/>
                <a:gd name="connsiteX4" fmla="*/ 2692349 w 2692349"/>
                <a:gd name="connsiteY4" fmla="*/ 1076939 h 1076939"/>
                <a:gd name="connsiteX5" fmla="*/ 179493 w 2692349"/>
                <a:gd name="connsiteY5" fmla="*/ 1076939 h 1076939"/>
                <a:gd name="connsiteX6" fmla="*/ 0 w 2692349"/>
                <a:gd name="connsiteY6" fmla="*/ 897446 h 1076939"/>
                <a:gd name="connsiteX7" fmla="*/ 0 w 2692349"/>
                <a:gd name="connsiteY7" fmla="*/ 0 h 107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49" h="1076939">
                  <a:moveTo>
                    <a:pt x="0" y="0"/>
                  </a:moveTo>
                  <a:lnTo>
                    <a:pt x="2512856" y="0"/>
                  </a:lnTo>
                  <a:lnTo>
                    <a:pt x="2692349" y="179493"/>
                  </a:lnTo>
                  <a:lnTo>
                    <a:pt x="2692349" y="1076939"/>
                  </a:lnTo>
                  <a:lnTo>
                    <a:pt x="2692349" y="1076939"/>
                  </a:lnTo>
                  <a:lnTo>
                    <a:pt x="179493" y="1076939"/>
                  </a:lnTo>
                  <a:lnTo>
                    <a:pt x="0" y="897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977" tIns="120862" rIns="89747" bIns="120862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9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30% 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0AFFE4-809E-20AB-3D4F-C008EE130B22}"/>
                </a:ext>
              </a:extLst>
            </p:cNvPr>
            <p:cNvSpPr/>
            <p:nvPr/>
          </p:nvSpPr>
          <p:spPr>
            <a:xfrm>
              <a:off x="6521985" y="2627635"/>
              <a:ext cx="2234649" cy="893859"/>
            </a:xfrm>
            <a:custGeom>
              <a:avLst/>
              <a:gdLst>
                <a:gd name="connsiteX0" fmla="*/ 0 w 2234649"/>
                <a:gd name="connsiteY0" fmla="*/ 0 h 893859"/>
                <a:gd name="connsiteX1" fmla="*/ 2085670 w 2234649"/>
                <a:gd name="connsiteY1" fmla="*/ 0 h 893859"/>
                <a:gd name="connsiteX2" fmla="*/ 2234649 w 2234649"/>
                <a:gd name="connsiteY2" fmla="*/ 148979 h 893859"/>
                <a:gd name="connsiteX3" fmla="*/ 2234649 w 2234649"/>
                <a:gd name="connsiteY3" fmla="*/ 893859 h 893859"/>
                <a:gd name="connsiteX4" fmla="*/ 2234649 w 2234649"/>
                <a:gd name="connsiteY4" fmla="*/ 893859 h 893859"/>
                <a:gd name="connsiteX5" fmla="*/ 148979 w 2234649"/>
                <a:gd name="connsiteY5" fmla="*/ 893859 h 893859"/>
                <a:gd name="connsiteX6" fmla="*/ 0 w 2234649"/>
                <a:gd name="connsiteY6" fmla="*/ 744880 h 893859"/>
                <a:gd name="connsiteX7" fmla="*/ 0 w 2234649"/>
                <a:gd name="connsiteY7" fmla="*/ 0 h 89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4649" h="893859">
                  <a:moveTo>
                    <a:pt x="0" y="0"/>
                  </a:moveTo>
                  <a:lnTo>
                    <a:pt x="2085670" y="0"/>
                  </a:lnTo>
                  <a:lnTo>
                    <a:pt x="2234649" y="148979"/>
                  </a:lnTo>
                  <a:lnTo>
                    <a:pt x="2234649" y="893859"/>
                  </a:lnTo>
                  <a:lnTo>
                    <a:pt x="2234649" y="893859"/>
                  </a:lnTo>
                  <a:lnTo>
                    <a:pt x="148979" y="893859"/>
                  </a:lnTo>
                  <a:lnTo>
                    <a:pt x="0" y="744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solidFill>
                <a:schemeClr val="tx2">
                  <a:alpha val="90000"/>
                </a:schemeClr>
              </a:solidFill>
            </a:ln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350" tIns="85920" rIns="74490" bIns="859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Youth </a:t>
              </a:r>
              <a:r>
                <a:rPr lang="en-US" sz="1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illiterate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C5CD360-754D-D7BD-84A8-F0A4D2827487}"/>
                </a:ext>
              </a:extLst>
            </p:cNvPr>
            <p:cNvSpPr/>
            <p:nvPr/>
          </p:nvSpPr>
          <p:spPr>
            <a:xfrm>
              <a:off x="3862423" y="3763806"/>
              <a:ext cx="2692349" cy="1076939"/>
            </a:xfrm>
            <a:custGeom>
              <a:avLst/>
              <a:gdLst>
                <a:gd name="connsiteX0" fmla="*/ 0 w 2692349"/>
                <a:gd name="connsiteY0" fmla="*/ 0 h 1076939"/>
                <a:gd name="connsiteX1" fmla="*/ 2512856 w 2692349"/>
                <a:gd name="connsiteY1" fmla="*/ 0 h 1076939"/>
                <a:gd name="connsiteX2" fmla="*/ 2692349 w 2692349"/>
                <a:gd name="connsiteY2" fmla="*/ 179493 h 1076939"/>
                <a:gd name="connsiteX3" fmla="*/ 2692349 w 2692349"/>
                <a:gd name="connsiteY3" fmla="*/ 1076939 h 1076939"/>
                <a:gd name="connsiteX4" fmla="*/ 2692349 w 2692349"/>
                <a:gd name="connsiteY4" fmla="*/ 1076939 h 1076939"/>
                <a:gd name="connsiteX5" fmla="*/ 179493 w 2692349"/>
                <a:gd name="connsiteY5" fmla="*/ 1076939 h 1076939"/>
                <a:gd name="connsiteX6" fmla="*/ 0 w 2692349"/>
                <a:gd name="connsiteY6" fmla="*/ 897446 h 1076939"/>
                <a:gd name="connsiteX7" fmla="*/ 0 w 2692349"/>
                <a:gd name="connsiteY7" fmla="*/ 0 h 107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49" h="1076939">
                  <a:moveTo>
                    <a:pt x="0" y="0"/>
                  </a:moveTo>
                  <a:lnTo>
                    <a:pt x="2512856" y="0"/>
                  </a:lnTo>
                  <a:lnTo>
                    <a:pt x="2692349" y="179493"/>
                  </a:lnTo>
                  <a:lnTo>
                    <a:pt x="2692349" y="1076939"/>
                  </a:lnTo>
                  <a:lnTo>
                    <a:pt x="2692349" y="1076939"/>
                  </a:lnTo>
                  <a:lnTo>
                    <a:pt x="179493" y="1076939"/>
                  </a:lnTo>
                  <a:lnTo>
                    <a:pt x="0" y="897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977" tIns="120862" rIns="89747" bIns="120862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9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70%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0B1485-73FD-339F-70E7-640E1BABE5BE}"/>
                </a:ext>
              </a:extLst>
            </p:cNvPr>
            <p:cNvSpPr/>
            <p:nvPr/>
          </p:nvSpPr>
          <p:spPr>
            <a:xfrm>
              <a:off x="6521985" y="3855346"/>
              <a:ext cx="2234649" cy="893859"/>
            </a:xfrm>
            <a:custGeom>
              <a:avLst/>
              <a:gdLst>
                <a:gd name="connsiteX0" fmla="*/ 0 w 2234649"/>
                <a:gd name="connsiteY0" fmla="*/ 0 h 893859"/>
                <a:gd name="connsiteX1" fmla="*/ 2085670 w 2234649"/>
                <a:gd name="connsiteY1" fmla="*/ 0 h 893859"/>
                <a:gd name="connsiteX2" fmla="*/ 2234649 w 2234649"/>
                <a:gd name="connsiteY2" fmla="*/ 148979 h 893859"/>
                <a:gd name="connsiteX3" fmla="*/ 2234649 w 2234649"/>
                <a:gd name="connsiteY3" fmla="*/ 893859 h 893859"/>
                <a:gd name="connsiteX4" fmla="*/ 2234649 w 2234649"/>
                <a:gd name="connsiteY4" fmla="*/ 893859 h 893859"/>
                <a:gd name="connsiteX5" fmla="*/ 148979 w 2234649"/>
                <a:gd name="connsiteY5" fmla="*/ 893859 h 893859"/>
                <a:gd name="connsiteX6" fmla="*/ 0 w 2234649"/>
                <a:gd name="connsiteY6" fmla="*/ 744880 h 893859"/>
                <a:gd name="connsiteX7" fmla="*/ 0 w 2234649"/>
                <a:gd name="connsiteY7" fmla="*/ 0 h 89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4649" h="893859">
                  <a:moveTo>
                    <a:pt x="0" y="0"/>
                  </a:moveTo>
                  <a:lnTo>
                    <a:pt x="2085670" y="0"/>
                  </a:lnTo>
                  <a:lnTo>
                    <a:pt x="2234649" y="148979"/>
                  </a:lnTo>
                  <a:lnTo>
                    <a:pt x="2234649" y="893859"/>
                  </a:lnTo>
                  <a:lnTo>
                    <a:pt x="2234649" y="893859"/>
                  </a:lnTo>
                  <a:lnTo>
                    <a:pt x="148979" y="893859"/>
                  </a:lnTo>
                  <a:lnTo>
                    <a:pt x="0" y="744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solidFill>
                <a:schemeClr val="tx2">
                  <a:alpha val="90000"/>
                </a:schemeClr>
              </a:solidFill>
            </a:ln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350" tIns="85920" rIns="74490" bIns="859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Quitting education to </a:t>
              </a:r>
              <a:r>
                <a:rPr lang="en-US" sz="1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 into informal job sector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8E21E8-2921-0101-7882-17BA7A96570B}"/>
                </a:ext>
              </a:extLst>
            </p:cNvPr>
            <p:cNvSpPr/>
            <p:nvPr/>
          </p:nvSpPr>
          <p:spPr>
            <a:xfrm>
              <a:off x="3862423" y="4991517"/>
              <a:ext cx="2692349" cy="1076939"/>
            </a:xfrm>
            <a:custGeom>
              <a:avLst/>
              <a:gdLst>
                <a:gd name="connsiteX0" fmla="*/ 0 w 2692349"/>
                <a:gd name="connsiteY0" fmla="*/ 0 h 1076939"/>
                <a:gd name="connsiteX1" fmla="*/ 2512856 w 2692349"/>
                <a:gd name="connsiteY1" fmla="*/ 0 h 1076939"/>
                <a:gd name="connsiteX2" fmla="*/ 2692349 w 2692349"/>
                <a:gd name="connsiteY2" fmla="*/ 179493 h 1076939"/>
                <a:gd name="connsiteX3" fmla="*/ 2692349 w 2692349"/>
                <a:gd name="connsiteY3" fmla="*/ 1076939 h 1076939"/>
                <a:gd name="connsiteX4" fmla="*/ 2692349 w 2692349"/>
                <a:gd name="connsiteY4" fmla="*/ 1076939 h 1076939"/>
                <a:gd name="connsiteX5" fmla="*/ 179493 w 2692349"/>
                <a:gd name="connsiteY5" fmla="*/ 1076939 h 1076939"/>
                <a:gd name="connsiteX6" fmla="*/ 0 w 2692349"/>
                <a:gd name="connsiteY6" fmla="*/ 897446 h 1076939"/>
                <a:gd name="connsiteX7" fmla="*/ 0 w 2692349"/>
                <a:gd name="connsiteY7" fmla="*/ 0 h 107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2349" h="1076939">
                  <a:moveTo>
                    <a:pt x="0" y="0"/>
                  </a:moveTo>
                  <a:lnTo>
                    <a:pt x="2512856" y="0"/>
                  </a:lnTo>
                  <a:lnTo>
                    <a:pt x="2692349" y="179493"/>
                  </a:lnTo>
                  <a:lnTo>
                    <a:pt x="2692349" y="1076939"/>
                  </a:lnTo>
                  <a:lnTo>
                    <a:pt x="2692349" y="1076939"/>
                  </a:lnTo>
                  <a:lnTo>
                    <a:pt x="179493" y="1076939"/>
                  </a:lnTo>
                  <a:lnTo>
                    <a:pt x="0" y="897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977" tIns="120862" rIns="89747" bIns="120862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9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4.4%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308BB2-2263-70BF-FC4C-4ADBEA2A9A79}"/>
                </a:ext>
              </a:extLst>
            </p:cNvPr>
            <p:cNvSpPr/>
            <p:nvPr/>
          </p:nvSpPr>
          <p:spPr>
            <a:xfrm>
              <a:off x="6521985" y="5083057"/>
              <a:ext cx="2234649" cy="893859"/>
            </a:xfrm>
            <a:custGeom>
              <a:avLst/>
              <a:gdLst>
                <a:gd name="connsiteX0" fmla="*/ 0 w 2234649"/>
                <a:gd name="connsiteY0" fmla="*/ 0 h 893859"/>
                <a:gd name="connsiteX1" fmla="*/ 2085670 w 2234649"/>
                <a:gd name="connsiteY1" fmla="*/ 0 h 893859"/>
                <a:gd name="connsiteX2" fmla="*/ 2234649 w 2234649"/>
                <a:gd name="connsiteY2" fmla="*/ 148979 h 893859"/>
                <a:gd name="connsiteX3" fmla="*/ 2234649 w 2234649"/>
                <a:gd name="connsiteY3" fmla="*/ 893859 h 893859"/>
                <a:gd name="connsiteX4" fmla="*/ 2234649 w 2234649"/>
                <a:gd name="connsiteY4" fmla="*/ 893859 h 893859"/>
                <a:gd name="connsiteX5" fmla="*/ 148979 w 2234649"/>
                <a:gd name="connsiteY5" fmla="*/ 893859 h 893859"/>
                <a:gd name="connsiteX6" fmla="*/ 0 w 2234649"/>
                <a:gd name="connsiteY6" fmla="*/ 744880 h 893859"/>
                <a:gd name="connsiteX7" fmla="*/ 0 w 2234649"/>
                <a:gd name="connsiteY7" fmla="*/ 0 h 89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4649" h="893859">
                  <a:moveTo>
                    <a:pt x="0" y="0"/>
                  </a:moveTo>
                  <a:lnTo>
                    <a:pt x="2085670" y="0"/>
                  </a:lnTo>
                  <a:lnTo>
                    <a:pt x="2234649" y="148979"/>
                  </a:lnTo>
                  <a:lnTo>
                    <a:pt x="2234649" y="893859"/>
                  </a:lnTo>
                  <a:lnTo>
                    <a:pt x="2234649" y="893859"/>
                  </a:lnTo>
                  <a:lnTo>
                    <a:pt x="148979" y="893859"/>
                  </a:lnTo>
                  <a:lnTo>
                    <a:pt x="0" y="744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solidFill>
                <a:schemeClr val="tx2">
                  <a:alpha val="90000"/>
                </a:schemeClr>
              </a:solidFill>
            </a:ln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350" tIns="85920" rIns="74490" bIns="859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Unemployment</a:t>
              </a:r>
              <a:r>
                <a:rPr lang="en-US" sz="18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Rate(2021)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04700F-49A6-8AFF-57E1-943529F9D6B0}"/>
              </a:ext>
            </a:extLst>
          </p:cNvPr>
          <p:cNvSpPr txBox="1"/>
          <p:nvPr/>
        </p:nvSpPr>
        <p:spPr>
          <a:xfrm>
            <a:off x="6662313" y="6156280"/>
            <a:ext cx="5497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Zubairi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“Pakistan Digital Learning Landscape Analysis” [Technical Report]. EdTech Hub.</a:t>
            </a:r>
          </a:p>
        </p:txBody>
      </p:sp>
      <p:sp>
        <p:nvSpPr>
          <p:cNvPr id="18" name="PB">
            <a:extLst>
              <a:ext uri="{FF2B5EF4-FFF2-40B4-BE49-F238E27FC236}">
                <a16:creationId xmlns:a16="http://schemas.microsoft.com/office/drawing/2014/main" id="{B14FF114-1F39-3AC4-361E-7DE7DAA98F4A}"/>
              </a:ext>
            </a:extLst>
          </p:cNvPr>
          <p:cNvSpPr/>
          <p:nvPr/>
        </p:nvSpPr>
        <p:spPr>
          <a:xfrm>
            <a:off x="108857" y="6303917"/>
            <a:ext cx="4136571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19" name="PB">
            <a:extLst>
              <a:ext uri="{FF2B5EF4-FFF2-40B4-BE49-F238E27FC236}">
                <a16:creationId xmlns:a16="http://schemas.microsoft.com/office/drawing/2014/main" id="{F769B68F-786C-C2B2-B2E6-FC91CBF95F28}"/>
              </a:ext>
            </a:extLst>
          </p:cNvPr>
          <p:cNvSpPr/>
          <p:nvPr/>
        </p:nvSpPr>
        <p:spPr>
          <a:xfrm>
            <a:off x="4229100" y="6303917"/>
            <a:ext cx="3931920" cy="548640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20" name="PB">
            <a:extLst>
              <a:ext uri="{FF2B5EF4-FFF2-40B4-BE49-F238E27FC236}">
                <a16:creationId xmlns:a16="http://schemas.microsoft.com/office/drawing/2014/main" id="{60B164B7-931B-0313-5F69-B1885D12632E}"/>
              </a:ext>
            </a:extLst>
          </p:cNvPr>
          <p:cNvSpPr/>
          <p:nvPr/>
        </p:nvSpPr>
        <p:spPr>
          <a:xfrm>
            <a:off x="8144692" y="6303917"/>
            <a:ext cx="3931920" cy="548640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394162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0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10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E8BFDE-79AC-3ADD-B74B-DA622A081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009BCE88-6268-8686-22F6-6D0DC93092A4}"/>
              </a:ext>
            </a:extLst>
          </p:cNvPr>
          <p:cNvSpPr txBox="1">
            <a:spLocks/>
          </p:cNvSpPr>
          <p:nvPr/>
        </p:nvSpPr>
        <p:spPr>
          <a:xfrm>
            <a:off x="-20" y="4930105"/>
            <a:ext cx="12192000" cy="82251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cap="all" dirty="0">
                <a:latin typeface="Britannic Bold" panose="020B0903060703020204" pitchFamily="34" charset="0"/>
              </a:rPr>
              <a:t>REDEFINING THE DEVELOPMENT NARRATIVE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2D20D-FC33-8E42-0031-495931217696}"/>
              </a:ext>
            </a:extLst>
          </p:cNvPr>
          <p:cNvSpPr txBox="1"/>
          <p:nvPr/>
        </p:nvSpPr>
        <p:spPr>
          <a:xfrm>
            <a:off x="-71291" y="5752619"/>
            <a:ext cx="16726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Superhands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Charity</a:t>
            </a:r>
          </a:p>
        </p:txBody>
      </p:sp>
    </p:spTree>
    <p:extLst>
      <p:ext uri="{BB962C8B-B14F-4D97-AF65-F5344CB8AC3E}">
        <p14:creationId xmlns:p14="http://schemas.microsoft.com/office/powerpoint/2010/main" val="367447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095E55-09F3-69C7-51FD-CCAFE75D1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A068"/>
              </a:clrFrom>
              <a:clrTo>
                <a:srgbClr val="00A06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3" t="7976" r="6547" b="10529"/>
          <a:stretch/>
        </p:blipFill>
        <p:spPr bwMode="auto">
          <a:xfrm>
            <a:off x="2789686" y="1894114"/>
            <a:ext cx="6612628" cy="348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58365" y="269959"/>
            <a:ext cx="7275266" cy="1354197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DIGITIZED PLATFORM FOR HUMAN DEVELOPMENT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FC2D1D0B-0E69-230C-FF6D-50C11BC9FCA6}"/>
              </a:ext>
            </a:extLst>
          </p:cNvPr>
          <p:cNvSpPr/>
          <p:nvPr/>
        </p:nvSpPr>
        <p:spPr>
          <a:xfrm>
            <a:off x="1265073" y="3163329"/>
            <a:ext cx="2386584" cy="945001"/>
          </a:xfrm>
          <a:prstGeom prst="round2DiagRect">
            <a:avLst/>
          </a:prstGeom>
          <a:solidFill>
            <a:srgbClr val="003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SKILLSETS</a:t>
            </a:r>
            <a:endPara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8281C70-80C0-6005-8AE7-AD0286A9E495}"/>
              </a:ext>
            </a:extLst>
          </p:cNvPr>
          <p:cNvSpPr/>
          <p:nvPr/>
        </p:nvSpPr>
        <p:spPr>
          <a:xfrm>
            <a:off x="958238" y="4534771"/>
            <a:ext cx="3000253" cy="1580917"/>
          </a:xfrm>
          <a:custGeom>
            <a:avLst/>
            <a:gdLst>
              <a:gd name="connsiteX0" fmla="*/ 0 w 2289354"/>
              <a:gd name="connsiteY0" fmla="*/ 0 h 1144677"/>
              <a:gd name="connsiteX1" fmla="*/ 2289354 w 2289354"/>
              <a:gd name="connsiteY1" fmla="*/ 0 h 1144677"/>
              <a:gd name="connsiteX2" fmla="*/ 2289354 w 2289354"/>
              <a:gd name="connsiteY2" fmla="*/ 1144677 h 1144677"/>
              <a:gd name="connsiteX3" fmla="*/ 0 w 2289354"/>
              <a:gd name="connsiteY3" fmla="*/ 1144677 h 1144677"/>
              <a:gd name="connsiteX4" fmla="*/ 0 w 2289354"/>
              <a:gd name="connsiteY4" fmla="*/ 0 h 114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9354" h="1144677">
                <a:moveTo>
                  <a:pt x="0" y="0"/>
                </a:moveTo>
                <a:lnTo>
                  <a:pt x="2289354" y="0"/>
                </a:lnTo>
                <a:lnTo>
                  <a:pt x="2289354" y="1144677"/>
                </a:lnTo>
                <a:lnTo>
                  <a:pt x="0" y="11446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People’s Capabilities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Lifelong Learning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98DF9EB-06A6-04A0-2F47-74490226A7F3}"/>
              </a:ext>
            </a:extLst>
          </p:cNvPr>
          <p:cNvSpPr/>
          <p:nvPr/>
        </p:nvSpPr>
        <p:spPr>
          <a:xfrm>
            <a:off x="4595869" y="4534771"/>
            <a:ext cx="3000253" cy="1580917"/>
          </a:xfrm>
          <a:custGeom>
            <a:avLst/>
            <a:gdLst>
              <a:gd name="connsiteX0" fmla="*/ 0 w 2289354"/>
              <a:gd name="connsiteY0" fmla="*/ 0 h 1144677"/>
              <a:gd name="connsiteX1" fmla="*/ 2289354 w 2289354"/>
              <a:gd name="connsiteY1" fmla="*/ 0 h 1144677"/>
              <a:gd name="connsiteX2" fmla="*/ 2289354 w 2289354"/>
              <a:gd name="connsiteY2" fmla="*/ 1144677 h 1144677"/>
              <a:gd name="connsiteX3" fmla="*/ 0 w 2289354"/>
              <a:gd name="connsiteY3" fmla="*/ 1144677 h 1144677"/>
              <a:gd name="connsiteX4" fmla="*/ 0 w 2289354"/>
              <a:gd name="connsiteY4" fmla="*/ 0 h 114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9354" h="1144677">
                <a:moveTo>
                  <a:pt x="0" y="0"/>
                </a:moveTo>
                <a:lnTo>
                  <a:pt x="2289354" y="0"/>
                </a:lnTo>
                <a:lnTo>
                  <a:pt x="2289354" y="1144677"/>
                </a:lnTo>
                <a:lnTo>
                  <a:pt x="0" y="11446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2400" b="1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Education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nstitutions</a:t>
            </a:r>
            <a:endPara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8F8C06E-2E31-27AD-8E70-668621830E2F}"/>
              </a:ext>
            </a:extLst>
          </p:cNvPr>
          <p:cNvSpPr/>
          <p:nvPr/>
        </p:nvSpPr>
        <p:spPr>
          <a:xfrm>
            <a:off x="8247928" y="4524633"/>
            <a:ext cx="2971406" cy="1591055"/>
          </a:xfrm>
          <a:custGeom>
            <a:avLst/>
            <a:gdLst>
              <a:gd name="connsiteX0" fmla="*/ 0 w 2289354"/>
              <a:gd name="connsiteY0" fmla="*/ 0 h 1144677"/>
              <a:gd name="connsiteX1" fmla="*/ 2289354 w 2289354"/>
              <a:gd name="connsiteY1" fmla="*/ 0 h 1144677"/>
              <a:gd name="connsiteX2" fmla="*/ 2289354 w 2289354"/>
              <a:gd name="connsiteY2" fmla="*/ 1144677 h 1144677"/>
              <a:gd name="connsiteX3" fmla="*/ 0 w 2289354"/>
              <a:gd name="connsiteY3" fmla="*/ 1144677 h 1144677"/>
              <a:gd name="connsiteX4" fmla="*/ 0 w 2289354"/>
              <a:gd name="connsiteY4" fmla="*/ 0 h 114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9354" h="1144677">
                <a:moveTo>
                  <a:pt x="0" y="0"/>
                </a:moveTo>
                <a:lnTo>
                  <a:pt x="2289354" y="0"/>
                </a:lnTo>
                <a:lnTo>
                  <a:pt x="2289354" y="1144677"/>
                </a:lnTo>
                <a:lnTo>
                  <a:pt x="0" y="11446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 and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ustainable work</a:t>
            </a:r>
            <a:endPara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D889A-A826-6F89-EF69-35E6ABFE8227}"/>
              </a:ext>
            </a:extLst>
          </p:cNvPr>
          <p:cNvSpPr txBox="1"/>
          <p:nvPr/>
        </p:nvSpPr>
        <p:spPr>
          <a:xfrm>
            <a:off x="7787463" y="6148789"/>
            <a:ext cx="4404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UNDP Pakistan(2022),”Development Advocate Pakistan: Future of Work”</a:t>
            </a:r>
            <a:endParaRPr lang="en-US" sz="1100" dirty="0"/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8DE25A97-EE6A-6EEE-6E59-24D1A9BBEF48}"/>
              </a:ext>
            </a:extLst>
          </p:cNvPr>
          <p:cNvSpPr/>
          <p:nvPr/>
        </p:nvSpPr>
        <p:spPr>
          <a:xfrm>
            <a:off x="4902704" y="3163329"/>
            <a:ext cx="2386584" cy="945001"/>
          </a:xfrm>
          <a:prstGeom prst="round2DiagRect">
            <a:avLst/>
          </a:prstGeom>
          <a:solidFill>
            <a:srgbClr val="003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5CCA0E82-3AE1-E27C-A601-B1D50B03A381}"/>
              </a:ext>
            </a:extLst>
          </p:cNvPr>
          <p:cNvSpPr/>
          <p:nvPr/>
        </p:nvSpPr>
        <p:spPr>
          <a:xfrm>
            <a:off x="8540335" y="3163329"/>
            <a:ext cx="2384766" cy="945001"/>
          </a:xfrm>
          <a:prstGeom prst="round2DiagRect">
            <a:avLst/>
          </a:prstGeom>
          <a:solidFill>
            <a:srgbClr val="003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</a:t>
            </a:r>
            <a:endPara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C7F35B-958E-0B7A-655F-05A924A641DE}"/>
              </a:ext>
            </a:extLst>
          </p:cNvPr>
          <p:cNvSpPr/>
          <p:nvPr/>
        </p:nvSpPr>
        <p:spPr>
          <a:xfrm>
            <a:off x="1092865" y="1801244"/>
            <a:ext cx="2858932" cy="1429466"/>
          </a:xfrm>
          <a:custGeom>
            <a:avLst/>
            <a:gdLst>
              <a:gd name="connsiteX0" fmla="*/ 0 w 2858932"/>
              <a:gd name="connsiteY0" fmla="*/ 142947 h 1429466"/>
              <a:gd name="connsiteX1" fmla="*/ 142947 w 2858932"/>
              <a:gd name="connsiteY1" fmla="*/ 0 h 1429466"/>
              <a:gd name="connsiteX2" fmla="*/ 2715985 w 2858932"/>
              <a:gd name="connsiteY2" fmla="*/ 0 h 1429466"/>
              <a:gd name="connsiteX3" fmla="*/ 2858932 w 2858932"/>
              <a:gd name="connsiteY3" fmla="*/ 142947 h 1429466"/>
              <a:gd name="connsiteX4" fmla="*/ 2858932 w 2858932"/>
              <a:gd name="connsiteY4" fmla="*/ 1286519 h 1429466"/>
              <a:gd name="connsiteX5" fmla="*/ 2715985 w 2858932"/>
              <a:gd name="connsiteY5" fmla="*/ 1429466 h 1429466"/>
              <a:gd name="connsiteX6" fmla="*/ 142947 w 2858932"/>
              <a:gd name="connsiteY6" fmla="*/ 1429466 h 1429466"/>
              <a:gd name="connsiteX7" fmla="*/ 0 w 2858932"/>
              <a:gd name="connsiteY7" fmla="*/ 1286519 h 1429466"/>
              <a:gd name="connsiteX8" fmla="*/ 0 w 2858932"/>
              <a:gd name="connsiteY8" fmla="*/ 142947 h 14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8932" h="1429466">
                <a:moveTo>
                  <a:pt x="0" y="142947"/>
                </a:moveTo>
                <a:cubicBezTo>
                  <a:pt x="0" y="64000"/>
                  <a:pt x="64000" y="0"/>
                  <a:pt x="142947" y="0"/>
                </a:cubicBezTo>
                <a:lnTo>
                  <a:pt x="2715985" y="0"/>
                </a:lnTo>
                <a:cubicBezTo>
                  <a:pt x="2794932" y="0"/>
                  <a:pt x="2858932" y="64000"/>
                  <a:pt x="2858932" y="142947"/>
                </a:cubicBezTo>
                <a:lnTo>
                  <a:pt x="2858932" y="1286519"/>
                </a:lnTo>
                <a:cubicBezTo>
                  <a:pt x="2858932" y="1365466"/>
                  <a:pt x="2794932" y="1429466"/>
                  <a:pt x="2715985" y="1429466"/>
                </a:cubicBezTo>
                <a:lnTo>
                  <a:pt x="142947" y="1429466"/>
                </a:lnTo>
                <a:cubicBezTo>
                  <a:pt x="64000" y="1429466"/>
                  <a:pt x="0" y="1365466"/>
                  <a:pt x="0" y="1286519"/>
                </a:cubicBezTo>
                <a:lnTo>
                  <a:pt x="0" y="142947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748" tIns="163788" rIns="224748" bIns="163788" numCol="1" spcCol="1270" anchor="ctr" anchorCtr="0">
            <a:noAutofit/>
          </a:bodyPr>
          <a:lstStyle/>
          <a:p>
            <a:pPr marL="0" lvl="0" indent="0" algn="ctr" defTabSz="4267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6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6D855B-6178-6E96-F664-F01961A74FDC}"/>
              </a:ext>
            </a:extLst>
          </p:cNvPr>
          <p:cNvSpPr/>
          <p:nvPr/>
        </p:nvSpPr>
        <p:spPr>
          <a:xfrm>
            <a:off x="4666531" y="1801244"/>
            <a:ext cx="2858932" cy="1429466"/>
          </a:xfrm>
          <a:custGeom>
            <a:avLst/>
            <a:gdLst>
              <a:gd name="connsiteX0" fmla="*/ 0 w 2858932"/>
              <a:gd name="connsiteY0" fmla="*/ 142947 h 1429466"/>
              <a:gd name="connsiteX1" fmla="*/ 142947 w 2858932"/>
              <a:gd name="connsiteY1" fmla="*/ 0 h 1429466"/>
              <a:gd name="connsiteX2" fmla="*/ 2715985 w 2858932"/>
              <a:gd name="connsiteY2" fmla="*/ 0 h 1429466"/>
              <a:gd name="connsiteX3" fmla="*/ 2858932 w 2858932"/>
              <a:gd name="connsiteY3" fmla="*/ 142947 h 1429466"/>
              <a:gd name="connsiteX4" fmla="*/ 2858932 w 2858932"/>
              <a:gd name="connsiteY4" fmla="*/ 1286519 h 1429466"/>
              <a:gd name="connsiteX5" fmla="*/ 2715985 w 2858932"/>
              <a:gd name="connsiteY5" fmla="*/ 1429466 h 1429466"/>
              <a:gd name="connsiteX6" fmla="*/ 142947 w 2858932"/>
              <a:gd name="connsiteY6" fmla="*/ 1429466 h 1429466"/>
              <a:gd name="connsiteX7" fmla="*/ 0 w 2858932"/>
              <a:gd name="connsiteY7" fmla="*/ 1286519 h 1429466"/>
              <a:gd name="connsiteX8" fmla="*/ 0 w 2858932"/>
              <a:gd name="connsiteY8" fmla="*/ 142947 h 14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8932" h="1429466">
                <a:moveTo>
                  <a:pt x="0" y="142947"/>
                </a:moveTo>
                <a:cubicBezTo>
                  <a:pt x="0" y="64000"/>
                  <a:pt x="64000" y="0"/>
                  <a:pt x="142947" y="0"/>
                </a:cubicBezTo>
                <a:lnTo>
                  <a:pt x="2715985" y="0"/>
                </a:lnTo>
                <a:cubicBezTo>
                  <a:pt x="2794932" y="0"/>
                  <a:pt x="2858932" y="64000"/>
                  <a:pt x="2858932" y="142947"/>
                </a:cubicBezTo>
                <a:lnTo>
                  <a:pt x="2858932" y="1286519"/>
                </a:lnTo>
                <a:cubicBezTo>
                  <a:pt x="2858932" y="1365466"/>
                  <a:pt x="2794932" y="1429466"/>
                  <a:pt x="2715985" y="1429466"/>
                </a:cubicBezTo>
                <a:lnTo>
                  <a:pt x="142947" y="1429466"/>
                </a:lnTo>
                <a:cubicBezTo>
                  <a:pt x="64000" y="1429466"/>
                  <a:pt x="0" y="1365466"/>
                  <a:pt x="0" y="1286519"/>
                </a:cubicBezTo>
                <a:lnTo>
                  <a:pt x="0" y="142947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748" tIns="163788" rIns="224748" bIns="163788" numCol="1" spcCol="1270" anchor="ctr" anchorCtr="0">
            <a:noAutofit/>
          </a:bodyPr>
          <a:lstStyle/>
          <a:p>
            <a:pPr marL="0" lvl="0" indent="0" algn="ctr" defTabSz="4267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600" b="1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3D4B072-5E4D-56D4-2DD3-63121A4ACB18}"/>
              </a:ext>
            </a:extLst>
          </p:cNvPr>
          <p:cNvSpPr/>
          <p:nvPr/>
        </p:nvSpPr>
        <p:spPr>
          <a:xfrm>
            <a:off x="8240196" y="1801244"/>
            <a:ext cx="2858932" cy="1429466"/>
          </a:xfrm>
          <a:custGeom>
            <a:avLst/>
            <a:gdLst>
              <a:gd name="connsiteX0" fmla="*/ 0 w 2858932"/>
              <a:gd name="connsiteY0" fmla="*/ 142947 h 1429466"/>
              <a:gd name="connsiteX1" fmla="*/ 142947 w 2858932"/>
              <a:gd name="connsiteY1" fmla="*/ 0 h 1429466"/>
              <a:gd name="connsiteX2" fmla="*/ 2715985 w 2858932"/>
              <a:gd name="connsiteY2" fmla="*/ 0 h 1429466"/>
              <a:gd name="connsiteX3" fmla="*/ 2858932 w 2858932"/>
              <a:gd name="connsiteY3" fmla="*/ 142947 h 1429466"/>
              <a:gd name="connsiteX4" fmla="*/ 2858932 w 2858932"/>
              <a:gd name="connsiteY4" fmla="*/ 1286519 h 1429466"/>
              <a:gd name="connsiteX5" fmla="*/ 2715985 w 2858932"/>
              <a:gd name="connsiteY5" fmla="*/ 1429466 h 1429466"/>
              <a:gd name="connsiteX6" fmla="*/ 142947 w 2858932"/>
              <a:gd name="connsiteY6" fmla="*/ 1429466 h 1429466"/>
              <a:gd name="connsiteX7" fmla="*/ 0 w 2858932"/>
              <a:gd name="connsiteY7" fmla="*/ 1286519 h 1429466"/>
              <a:gd name="connsiteX8" fmla="*/ 0 w 2858932"/>
              <a:gd name="connsiteY8" fmla="*/ 142947 h 14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8932" h="1429466">
                <a:moveTo>
                  <a:pt x="0" y="142947"/>
                </a:moveTo>
                <a:cubicBezTo>
                  <a:pt x="0" y="64000"/>
                  <a:pt x="64000" y="0"/>
                  <a:pt x="142947" y="0"/>
                </a:cubicBezTo>
                <a:lnTo>
                  <a:pt x="2715985" y="0"/>
                </a:lnTo>
                <a:cubicBezTo>
                  <a:pt x="2794932" y="0"/>
                  <a:pt x="2858932" y="64000"/>
                  <a:pt x="2858932" y="142947"/>
                </a:cubicBezTo>
                <a:lnTo>
                  <a:pt x="2858932" y="1286519"/>
                </a:lnTo>
                <a:cubicBezTo>
                  <a:pt x="2858932" y="1365466"/>
                  <a:pt x="2794932" y="1429466"/>
                  <a:pt x="2715985" y="1429466"/>
                </a:cubicBezTo>
                <a:lnTo>
                  <a:pt x="142947" y="1429466"/>
                </a:lnTo>
                <a:cubicBezTo>
                  <a:pt x="64000" y="1429466"/>
                  <a:pt x="0" y="1365466"/>
                  <a:pt x="0" y="1286519"/>
                </a:cubicBezTo>
                <a:lnTo>
                  <a:pt x="0" y="142947"/>
                </a:ln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748" tIns="163788" rIns="224748" bIns="163788" numCol="1" spcCol="1270" anchor="ctr" anchorCtr="0">
            <a:noAutofit/>
          </a:bodyPr>
          <a:lstStyle/>
          <a:p>
            <a:pPr marL="0" lvl="0" indent="0" algn="ctr" defTabSz="4267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9600" b="1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6AD89D38-D55A-E1DF-B593-FE50B9B4888E}"/>
              </a:ext>
            </a:extLst>
          </p:cNvPr>
          <p:cNvSpPr/>
          <p:nvPr/>
        </p:nvSpPr>
        <p:spPr>
          <a:xfrm>
            <a:off x="108859" y="6309360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13" name="PB">
            <a:extLst>
              <a:ext uri="{FF2B5EF4-FFF2-40B4-BE49-F238E27FC236}">
                <a16:creationId xmlns:a16="http://schemas.microsoft.com/office/drawing/2014/main" id="{93A0C61F-4042-0360-413F-AFF132279169}"/>
              </a:ext>
            </a:extLst>
          </p:cNvPr>
          <p:cNvSpPr/>
          <p:nvPr/>
        </p:nvSpPr>
        <p:spPr>
          <a:xfrm>
            <a:off x="4229101" y="6309360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14" name="PB">
            <a:extLst>
              <a:ext uri="{FF2B5EF4-FFF2-40B4-BE49-F238E27FC236}">
                <a16:creationId xmlns:a16="http://schemas.microsoft.com/office/drawing/2014/main" id="{E80B42D0-959A-9469-5969-9D6B15BE3750}"/>
              </a:ext>
            </a:extLst>
          </p:cNvPr>
          <p:cNvSpPr/>
          <p:nvPr/>
        </p:nvSpPr>
        <p:spPr>
          <a:xfrm>
            <a:off x="8144692" y="6309360"/>
            <a:ext cx="3931920" cy="548640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278839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3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44467BE-DD34-3F76-91ED-20C37BB79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32E7B8-3CB0-4927-FDB7-0CAFB5923B43}"/>
              </a:ext>
            </a:extLst>
          </p:cNvPr>
          <p:cNvSpPr/>
          <p:nvPr/>
        </p:nvSpPr>
        <p:spPr>
          <a:xfrm>
            <a:off x="4259990" y="234433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AA74D6-7401-D7D4-12DA-99417F76F206}"/>
              </a:ext>
            </a:extLst>
          </p:cNvPr>
          <p:cNvSpPr/>
          <p:nvPr/>
        </p:nvSpPr>
        <p:spPr>
          <a:xfrm>
            <a:off x="7024306" y="234433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ECD251-783C-1701-F461-F193FC5C5F4B}"/>
              </a:ext>
            </a:extLst>
          </p:cNvPr>
          <p:cNvSpPr/>
          <p:nvPr/>
        </p:nvSpPr>
        <p:spPr>
          <a:xfrm>
            <a:off x="9701331" y="234433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A54F11-4E5F-8BDA-728E-83D47B066EDB}"/>
              </a:ext>
            </a:extLst>
          </p:cNvPr>
          <p:cNvSpPr/>
          <p:nvPr/>
        </p:nvSpPr>
        <p:spPr>
          <a:xfrm>
            <a:off x="1378353" y="234433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62707E-53BC-23D3-AFA5-559FA6A4FB01}"/>
              </a:ext>
            </a:extLst>
          </p:cNvPr>
          <p:cNvGrpSpPr/>
          <p:nvPr/>
        </p:nvGrpSpPr>
        <p:grpSpPr>
          <a:xfrm>
            <a:off x="512064" y="1628213"/>
            <a:ext cx="11460480" cy="2410190"/>
            <a:chOff x="1429166" y="2211713"/>
            <a:chExt cx="9424367" cy="2410190"/>
          </a:xfrm>
        </p:grpSpPr>
        <p:sp>
          <p:nvSpPr>
            <p:cNvPr id="11" name="Freeform: Shape 10" descr="timeline ">
              <a:extLst>
                <a:ext uri="{FF2B5EF4-FFF2-40B4-BE49-F238E27FC236}">
                  <a16:creationId xmlns:a16="http://schemas.microsoft.com/office/drawing/2014/main" id="{5E7475DF-3436-CF68-67C7-A20FFD82F82C}"/>
                </a:ext>
              </a:extLst>
            </p:cNvPr>
            <p:cNvSpPr/>
            <p:nvPr/>
          </p:nvSpPr>
          <p:spPr>
            <a:xfrm flipH="1" flipV="1">
              <a:off x="1493379" y="2211713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rgbClr val="00B0F0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accent2"/>
                </a:solidFill>
              </a:endParaRPr>
            </a:p>
          </p:txBody>
        </p:sp>
        <p:sp>
          <p:nvSpPr>
            <p:cNvPr id="13" name="Oval 12" descr="timeline endpoints">
              <a:extLst>
                <a:ext uri="{FF2B5EF4-FFF2-40B4-BE49-F238E27FC236}">
                  <a16:creationId xmlns:a16="http://schemas.microsoft.com/office/drawing/2014/main" id="{32BA756D-70E1-AD2F-E6A3-98999ECBE437}"/>
                </a:ext>
              </a:extLst>
            </p:cNvPr>
            <p:cNvSpPr/>
            <p:nvPr/>
          </p:nvSpPr>
          <p:spPr>
            <a:xfrm>
              <a:off x="1429166" y="3235044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Down 14" descr="timeline endpoints">
              <a:extLst>
                <a:ext uri="{FF2B5EF4-FFF2-40B4-BE49-F238E27FC236}">
                  <a16:creationId xmlns:a16="http://schemas.microsoft.com/office/drawing/2014/main" id="{7D130599-F76C-CE4F-0262-05217080B934}"/>
                </a:ext>
              </a:extLst>
            </p:cNvPr>
            <p:cNvSpPr/>
            <p:nvPr/>
          </p:nvSpPr>
          <p:spPr>
            <a:xfrm>
              <a:off x="10543709" y="3429000"/>
              <a:ext cx="309824" cy="279230"/>
            </a:xfrm>
            <a:prstGeom prst="downArrow">
              <a:avLst/>
            </a:prstGeom>
            <a:solidFill>
              <a:srgbClr val="20A472"/>
            </a:solidFill>
            <a:ln w="76200">
              <a:solidFill>
                <a:srgbClr val="20A4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A472"/>
                </a:solidFill>
              </a:endParaRPr>
            </a:p>
          </p:txBody>
        </p:sp>
      </p:grpSp>
      <p:sp>
        <p:nvSpPr>
          <p:cNvPr id="28" name="Title 6">
            <a:extLst>
              <a:ext uri="{FF2B5EF4-FFF2-40B4-BE49-F238E27FC236}">
                <a16:creationId xmlns:a16="http://schemas.microsoft.com/office/drawing/2014/main" id="{1966C2AE-4961-0123-215B-0EAFA949CF68}"/>
              </a:ext>
            </a:extLst>
          </p:cNvPr>
          <p:cNvSpPr txBox="1">
            <a:spLocks/>
          </p:cNvSpPr>
          <p:nvPr/>
        </p:nvSpPr>
        <p:spPr>
          <a:xfrm>
            <a:off x="3569636" y="195667"/>
            <a:ext cx="5292260" cy="6170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PROJECT TIMELINE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8B50A-D6EB-C52D-AFFC-B436C4089229}"/>
              </a:ext>
            </a:extLst>
          </p:cNvPr>
          <p:cNvSpPr txBox="1"/>
          <p:nvPr/>
        </p:nvSpPr>
        <p:spPr>
          <a:xfrm>
            <a:off x="1036552" y="917580"/>
            <a:ext cx="1844182" cy="70788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NEED ANALYSIS</a:t>
            </a:r>
            <a:endParaRPr lang="en-US" sz="2000" b="1" dirty="0"/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66A0ADC5-C4CD-E25A-52F0-F9C32E02C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243039"/>
              </p:ext>
            </p:extLst>
          </p:nvPr>
        </p:nvGraphicFramePr>
        <p:xfrm>
          <a:off x="728233" y="4197087"/>
          <a:ext cx="2514600" cy="241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426E2CA-5C38-2D5B-D358-BDCA176783F0}"/>
              </a:ext>
            </a:extLst>
          </p:cNvPr>
          <p:cNvSpPr txBox="1"/>
          <p:nvPr/>
        </p:nvSpPr>
        <p:spPr>
          <a:xfrm>
            <a:off x="3918189" y="912087"/>
            <a:ext cx="1844182" cy="707886"/>
          </a:xfrm>
          <a:prstGeom prst="rect">
            <a:avLst/>
          </a:prstGeom>
          <a:noFill/>
          <a:ln>
            <a:solidFill>
              <a:srgbClr val="8ECBD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DIGITIZED TOOL</a:t>
            </a:r>
            <a:endParaRPr lang="en-US" sz="2000" b="1" dirty="0"/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808096AF-B1F5-9C92-E761-53907A39B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691118"/>
              </p:ext>
            </p:extLst>
          </p:nvPr>
        </p:nvGraphicFramePr>
        <p:xfrm>
          <a:off x="3584561" y="4197086"/>
          <a:ext cx="2511439" cy="242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B2AA560A-9399-44CA-EE89-5CB81F4CB40D}"/>
              </a:ext>
            </a:extLst>
          </p:cNvPr>
          <p:cNvSpPr txBox="1"/>
          <p:nvPr/>
        </p:nvSpPr>
        <p:spPr>
          <a:xfrm>
            <a:off x="6682505" y="923073"/>
            <a:ext cx="1844182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DEPLOY THE TOOL</a:t>
            </a:r>
            <a:endParaRPr lang="en-US" sz="2000" b="1" dirty="0"/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02416E07-0958-C831-7CEA-369EEDA17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596913"/>
              </p:ext>
            </p:extLst>
          </p:nvPr>
        </p:nvGraphicFramePr>
        <p:xfrm>
          <a:off x="6347296" y="4197086"/>
          <a:ext cx="2514600" cy="240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CC4A265-A94C-D381-0D30-175F2AD7B8C9}"/>
              </a:ext>
            </a:extLst>
          </p:cNvPr>
          <p:cNvSpPr txBox="1"/>
          <p:nvPr/>
        </p:nvSpPr>
        <p:spPr>
          <a:xfrm>
            <a:off x="9359530" y="920327"/>
            <a:ext cx="1844182" cy="707886"/>
          </a:xfrm>
          <a:prstGeom prst="rect">
            <a:avLst/>
          </a:prstGeom>
          <a:noFill/>
          <a:ln>
            <a:solidFill>
              <a:srgbClr val="C3D69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REFINE AND EXPAND</a:t>
            </a:r>
          </a:p>
        </p:txBody>
      </p: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E510584E-7AB6-E4BD-F4D5-701DAF440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188181"/>
              </p:ext>
            </p:extLst>
          </p:nvPr>
        </p:nvGraphicFramePr>
        <p:xfrm>
          <a:off x="9123379" y="4222113"/>
          <a:ext cx="2514600" cy="240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" name="PB">
            <a:extLst>
              <a:ext uri="{FF2B5EF4-FFF2-40B4-BE49-F238E27FC236}">
                <a16:creationId xmlns:a16="http://schemas.microsoft.com/office/drawing/2014/main" id="{CCC8327D-9527-9B82-5575-8FF2A312D88C}"/>
              </a:ext>
            </a:extLst>
          </p:cNvPr>
          <p:cNvSpPr/>
          <p:nvPr/>
        </p:nvSpPr>
        <p:spPr>
          <a:xfrm>
            <a:off x="108859" y="6374674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CC3BD640-E19E-C85C-DD45-1C18ECAB386C}"/>
              </a:ext>
            </a:extLst>
          </p:cNvPr>
          <p:cNvSpPr/>
          <p:nvPr/>
        </p:nvSpPr>
        <p:spPr>
          <a:xfrm>
            <a:off x="4212772" y="6374674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BA08155B-E6C7-67AC-FC8E-9B7E97D7B35E}"/>
              </a:ext>
            </a:extLst>
          </p:cNvPr>
          <p:cNvSpPr/>
          <p:nvPr/>
        </p:nvSpPr>
        <p:spPr>
          <a:xfrm>
            <a:off x="8144692" y="6374674"/>
            <a:ext cx="3931920" cy="548640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24680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Graphic spid="37" grpId="0">
        <p:bldAsOne/>
      </p:bldGraphic>
      <p:bldP spid="38" grpId="0" animBg="1"/>
      <p:bldGraphic spid="41" grpId="0">
        <p:bldAsOne/>
      </p:bldGraphic>
      <p:bldP spid="42" grpId="0" animBg="1"/>
      <p:bldGraphic spid="45" grpId="0">
        <p:bldAsOne/>
      </p:bldGraphic>
      <p:bldP spid="46" grpId="0" animBg="1"/>
      <p:bldGraphic spid="4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 w="123825" cmpd="thinThick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+</a:t>
            </a:r>
          </a:p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31834" y="268060"/>
            <a:ext cx="4528328" cy="1152525"/>
          </a:xfrm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PUBLIC-PRIVATE PARTNERSHIPS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759172-6225-AF86-62F4-397371D0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062" y="1508511"/>
            <a:ext cx="2170044" cy="192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nding | Global Partnership for Education">
            <a:extLst>
              <a:ext uri="{FF2B5EF4-FFF2-40B4-BE49-F238E27FC236}">
                <a16:creationId xmlns:a16="http://schemas.microsoft.com/office/drawing/2014/main" id="{F1370FF2-3784-A86D-AD48-FDF44DC0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966" y="1890437"/>
            <a:ext cx="3048224" cy="92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urdoch's TOTW: Partnership">
            <a:extLst>
              <a:ext uri="{FF2B5EF4-FFF2-40B4-BE49-F238E27FC236}">
                <a16:creationId xmlns:a16="http://schemas.microsoft.com/office/drawing/2014/main" id="{C59D0BA8-4600-CC2D-7DF0-B248E3C2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17" y="1480454"/>
            <a:ext cx="4528328" cy="42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ga Khan Development Network - Wikipedia">
            <a:extLst>
              <a:ext uri="{FF2B5EF4-FFF2-40B4-BE49-F238E27FC236}">
                <a16:creationId xmlns:a16="http://schemas.microsoft.com/office/drawing/2014/main" id="{A8028672-A655-3A4D-58DA-FE4DA753B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t="21438" r="29720" b="46550"/>
          <a:stretch/>
        </p:blipFill>
        <p:spPr bwMode="auto">
          <a:xfrm>
            <a:off x="8848656" y="4228787"/>
            <a:ext cx="1673570" cy="7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012B8-E718-E583-2826-40ADB70B4F18}"/>
              </a:ext>
            </a:extLst>
          </p:cNvPr>
          <p:cNvSpPr txBox="1"/>
          <p:nvPr/>
        </p:nvSpPr>
        <p:spPr>
          <a:xfrm>
            <a:off x="1003741" y="3819393"/>
            <a:ext cx="3044687" cy="923330"/>
          </a:xfrm>
          <a:prstGeom prst="rect">
            <a:avLst/>
          </a:prstGeom>
          <a:solidFill>
            <a:srgbClr val="00306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Ministry of Federal Education and Professional Training, Pakistan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12BE26-BC38-E1F3-52A7-5979E9A714D6}"/>
              </a:ext>
            </a:extLst>
          </p:cNvPr>
          <p:cNvSpPr txBox="1"/>
          <p:nvPr/>
        </p:nvSpPr>
        <p:spPr>
          <a:xfrm>
            <a:off x="8274874" y="5324926"/>
            <a:ext cx="3044952" cy="731520"/>
          </a:xfrm>
          <a:prstGeom prst="rect">
            <a:avLst/>
          </a:prstGeom>
          <a:solidFill>
            <a:srgbClr val="00306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 Khan Development 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DF6EA-E279-28E8-F807-ED3481E9563A}"/>
              </a:ext>
            </a:extLst>
          </p:cNvPr>
          <p:cNvSpPr txBox="1"/>
          <p:nvPr/>
        </p:nvSpPr>
        <p:spPr>
          <a:xfrm>
            <a:off x="1003741" y="5133116"/>
            <a:ext cx="3044687" cy="923330"/>
          </a:xfrm>
          <a:prstGeom prst="rect">
            <a:avLst/>
          </a:prstGeom>
          <a:solidFill>
            <a:srgbClr val="00306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Ministry of Information Technology and Communication, Pakistan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22CBF-DC37-122C-A213-DEC11BA2C55F}"/>
              </a:ext>
            </a:extLst>
          </p:cNvPr>
          <p:cNvSpPr txBox="1"/>
          <p:nvPr/>
        </p:nvSpPr>
        <p:spPr>
          <a:xfrm>
            <a:off x="8274874" y="3154896"/>
            <a:ext cx="3044952" cy="731520"/>
          </a:xfrm>
          <a:prstGeom prst="rect">
            <a:avLst/>
          </a:prstGeom>
          <a:solidFill>
            <a:srgbClr val="00306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Partnership for Education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1700C70F-060B-F1BF-1C5D-08206A6FD605}"/>
              </a:ext>
            </a:extLst>
          </p:cNvPr>
          <p:cNvSpPr/>
          <p:nvPr/>
        </p:nvSpPr>
        <p:spPr>
          <a:xfrm>
            <a:off x="108859" y="6309360"/>
            <a:ext cx="4136571" cy="548640"/>
          </a:xfrm>
          <a:prstGeom prst="notchedRightArrow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53540664-8D1A-7037-7C94-878ADE3AA68F}"/>
              </a:ext>
            </a:extLst>
          </p:cNvPr>
          <p:cNvSpPr/>
          <p:nvPr/>
        </p:nvSpPr>
        <p:spPr>
          <a:xfrm>
            <a:off x="4229101" y="6309360"/>
            <a:ext cx="3931920" cy="548640"/>
          </a:xfrm>
          <a:prstGeom prst="notchedRightArrow">
            <a:avLst/>
          </a:prstGeom>
          <a:solidFill>
            <a:srgbClr val="8EC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PROPOSAL</a:t>
            </a:r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CB5BB9AB-FF4D-AD98-3DC4-0D1139010937}"/>
              </a:ext>
            </a:extLst>
          </p:cNvPr>
          <p:cNvSpPr/>
          <p:nvPr/>
        </p:nvSpPr>
        <p:spPr>
          <a:xfrm>
            <a:off x="8144692" y="6309360"/>
            <a:ext cx="3931920" cy="548640"/>
          </a:xfrm>
          <a:prstGeom prst="notched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146943028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1802</TotalTime>
  <Words>556</Words>
  <Application>Microsoft Office PowerPoint</Application>
  <PresentationFormat>Widescreen</PresentationFormat>
  <Paragraphs>753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Black</vt:lpstr>
      <vt:lpstr>Bodoni MT</vt:lpstr>
      <vt:lpstr>Britannic Bold</vt:lpstr>
      <vt:lpstr>Calibri</vt:lpstr>
      <vt:lpstr>Franklin Gothic Book</vt:lpstr>
      <vt:lpstr>Stencil</vt:lpstr>
      <vt:lpstr>Times New Roman</vt:lpstr>
      <vt:lpstr>Crop</vt:lpstr>
      <vt:lpstr>DIGITIZING HUMAN  CAPABILITY DEVELOPMENT</vt:lpstr>
      <vt:lpstr>AGENDA</vt:lpstr>
      <vt:lpstr>IMAGINE THIS</vt:lpstr>
      <vt:lpstr>PowerPoint Presentation</vt:lpstr>
      <vt:lpstr>KEY STATISTICS</vt:lpstr>
      <vt:lpstr>PowerPoint Presentation</vt:lpstr>
      <vt:lpstr>DIGITIZED PLATFORM FOR HUMAN DEVELOPMENT</vt:lpstr>
      <vt:lpstr>PowerPoint Presentation</vt:lpstr>
      <vt:lpstr>PUBLIC-PRIVATE PARTNERSHIPS</vt:lpstr>
      <vt:lpstr>FUNDING</vt:lpstr>
      <vt:lpstr>PowerPoint Presentation</vt:lpstr>
      <vt:lpstr>PowerPoint Presentation</vt:lpstr>
      <vt:lpstr>EXPECTED RESULTS</vt:lpstr>
      <vt:lpstr>EXPECTED RESULTS</vt:lpstr>
      <vt:lpstr>EXPECTED RESULTS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15th South Asian Economics  Students Meet</dc:title>
  <dc:creator>Hiba Hassan</dc:creator>
  <cp:lastModifiedBy>Hiba Hassan</cp:lastModifiedBy>
  <cp:revision>198</cp:revision>
  <dcterms:created xsi:type="dcterms:W3CDTF">2019-01-10T16:50:28Z</dcterms:created>
  <dcterms:modified xsi:type="dcterms:W3CDTF">2022-12-06T09:29:18Z</dcterms:modified>
</cp:coreProperties>
</file>